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8" r:id="rId2"/>
    <p:sldId id="259" r:id="rId3"/>
    <p:sldId id="298" r:id="rId4"/>
    <p:sldId id="257" r:id="rId5"/>
    <p:sldId id="258" r:id="rId6"/>
    <p:sldId id="295" r:id="rId7"/>
    <p:sldId id="296" r:id="rId8"/>
    <p:sldId id="306" r:id="rId9"/>
    <p:sldId id="307" r:id="rId10"/>
    <p:sldId id="278" r:id="rId11"/>
    <p:sldId id="265" r:id="rId12"/>
    <p:sldId id="266" r:id="rId13"/>
    <p:sldId id="267" r:id="rId14"/>
    <p:sldId id="288" r:id="rId15"/>
    <p:sldId id="289" r:id="rId16"/>
    <p:sldId id="309" r:id="rId17"/>
    <p:sldId id="290" r:id="rId18"/>
    <p:sldId id="291" r:id="rId19"/>
    <p:sldId id="292" r:id="rId20"/>
    <p:sldId id="293" r:id="rId21"/>
    <p:sldId id="297" r:id="rId22"/>
    <p:sldId id="299" r:id="rId23"/>
    <p:sldId id="300" r:id="rId24"/>
    <p:sldId id="301" r:id="rId25"/>
    <p:sldId id="302" r:id="rId26"/>
    <p:sldId id="303" r:id="rId27"/>
    <p:sldId id="304" r:id="rId28"/>
    <p:sldId id="305" r:id="rId2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FFFF99"/>
    <a:srgbClr val="000099"/>
    <a:srgbClr val="CC0000"/>
    <a:srgbClr val="FFFF66"/>
    <a:srgbClr val="FF0000"/>
    <a:srgbClr val="00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78" d="100"/>
          <a:sy n="78" d="100"/>
        </p:scale>
        <p:origin x="-192" y="-4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E38BD4-B533-48BD-A40B-F97F26F08286}" type="datetimeFigureOut">
              <a:rPr lang="en-US" smtClean="0"/>
              <a:t>4/13/2019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45449-980A-4204-9E72-B4C4BA85C6F8}" type="slidenum">
              <a:rPr lang="en-US" smtClean="0"/>
              <a:t>‹#›</a:t>
            </a:fld>
            <a:endParaRPr lang="en-US"/>
          </a:p>
        </p:txBody>
      </p:sp>
    </p:spTree>
    <p:extLst>
      <p:ext uri="{BB962C8B-B14F-4D97-AF65-F5344CB8AC3E}">
        <p14:creationId xmlns:p14="http://schemas.microsoft.com/office/powerpoint/2010/main" val="169244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25AF603-71AF-4F61-BFA8-235C3170431F}" type="datetimeFigureOut">
              <a:rPr lang="vi-VN" smtClean="0"/>
              <a:pPr/>
              <a:t>13/04/2019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25AF603-71AF-4F61-BFA8-235C3170431F}" type="datetimeFigureOut">
              <a:rPr lang="vi-VN" smtClean="0"/>
              <a:pPr/>
              <a:t>13/04/2019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25AF603-71AF-4F61-BFA8-235C3170431F}" type="datetimeFigureOut">
              <a:rPr lang="vi-VN" smtClean="0"/>
              <a:pPr/>
              <a:t>13/04/2019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25AF603-71AF-4F61-BFA8-235C3170431F}" type="datetimeFigureOut">
              <a:rPr lang="vi-VN" smtClean="0"/>
              <a:pPr/>
              <a:t>13/04/2019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5AF603-71AF-4F61-BFA8-235C3170431F}" type="datetimeFigureOut">
              <a:rPr lang="vi-VN" smtClean="0"/>
              <a:pPr/>
              <a:t>13/04/2019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25AF603-71AF-4F61-BFA8-235C3170431F}" type="datetimeFigureOut">
              <a:rPr lang="vi-VN" smtClean="0"/>
              <a:pPr/>
              <a:t>13/04/2019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25AF603-71AF-4F61-BFA8-235C3170431F}" type="datetimeFigureOut">
              <a:rPr lang="vi-VN" smtClean="0"/>
              <a:pPr/>
              <a:t>13/04/2019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7B9E6B8-9BA7-4850-AD99-3BBF844FC396}"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25AF603-71AF-4F61-BFA8-235C3170431F}" type="datetimeFigureOut">
              <a:rPr lang="vi-VN" smtClean="0"/>
              <a:pPr/>
              <a:t>13/04/2019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7B9E6B8-9BA7-4850-AD99-3BBF844FC396}"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AF603-71AF-4F61-BFA8-235C3170431F}" type="datetimeFigureOut">
              <a:rPr lang="vi-VN" smtClean="0"/>
              <a:pPr/>
              <a:t>13/04/2019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7B9E6B8-9BA7-4850-AD99-3BBF844FC396}"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5AF603-71AF-4F61-BFA8-235C3170431F}" type="datetimeFigureOut">
              <a:rPr lang="vi-VN" smtClean="0"/>
              <a:pPr/>
              <a:t>13/04/2019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5AF603-71AF-4F61-BFA8-235C3170431F}" type="datetimeFigureOut">
              <a:rPr lang="vi-VN" smtClean="0"/>
              <a:pPr/>
              <a:t>13/04/2019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AF603-71AF-4F61-BFA8-235C3170431F}" type="datetimeFigureOut">
              <a:rPr lang="vi-VN" smtClean="0"/>
              <a:pPr/>
              <a:t>13/04/2019</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9E6B8-9BA7-4850-AD99-3BBF844FC396}"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p:cNvSpPr>
          <p:nvPr>
            <p:ph type="title"/>
          </p:nvPr>
        </p:nvSpPr>
        <p:spPr/>
        <p:txBody>
          <a:bodyPr/>
          <a:lstStyle/>
          <a:p>
            <a:pPr eaLnBrk="1" hangingPunct="1"/>
            <a:endParaRPr lang="en-GB" smtClean="0"/>
          </a:p>
        </p:txBody>
      </p:sp>
      <p:pic>
        <p:nvPicPr>
          <p:cNvPr id="2051" name="Picture 3" descr="a7ef13e6488ebda4182295e359de718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901" y="-61118"/>
            <a:ext cx="12072664" cy="6858000"/>
          </a:xfrm>
          <a:solidFill>
            <a:srgbClr val="F6A8ED"/>
          </a:solid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4" descr="0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60960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AutoShape 5"/>
          <p:cNvSpPr>
            <a:spLocks noChangeArrowheads="1"/>
          </p:cNvSpPr>
          <p:nvPr/>
        </p:nvSpPr>
        <p:spPr bwMode="auto">
          <a:xfrm>
            <a:off x="1889126" y="914400"/>
            <a:ext cx="823913" cy="731838"/>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5238" name="AutoShape 6"/>
          <p:cNvSpPr>
            <a:spLocks noChangeArrowheads="1"/>
          </p:cNvSpPr>
          <p:nvPr/>
        </p:nvSpPr>
        <p:spPr bwMode="auto">
          <a:xfrm>
            <a:off x="1889126" y="3108326"/>
            <a:ext cx="441325" cy="519113"/>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9" name="AutoShape 7"/>
          <p:cNvSpPr>
            <a:spLocks noChangeArrowheads="1"/>
          </p:cNvSpPr>
          <p:nvPr/>
        </p:nvSpPr>
        <p:spPr bwMode="auto">
          <a:xfrm>
            <a:off x="4219576" y="11113"/>
            <a:ext cx="549275" cy="823912"/>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0" name="AutoShape 8"/>
          <p:cNvSpPr>
            <a:spLocks noChangeArrowheads="1"/>
          </p:cNvSpPr>
          <p:nvPr/>
        </p:nvSpPr>
        <p:spPr bwMode="auto">
          <a:xfrm>
            <a:off x="5913439" y="1"/>
            <a:ext cx="439737" cy="517525"/>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1" name="AutoShape 9"/>
          <p:cNvSpPr>
            <a:spLocks noChangeArrowheads="1"/>
          </p:cNvSpPr>
          <p:nvPr/>
        </p:nvSpPr>
        <p:spPr bwMode="auto">
          <a:xfrm>
            <a:off x="7102475" y="457200"/>
            <a:ext cx="482600" cy="4699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5242" name="AutoShape 10"/>
          <p:cNvSpPr>
            <a:spLocks noChangeArrowheads="1"/>
          </p:cNvSpPr>
          <p:nvPr/>
        </p:nvSpPr>
        <p:spPr bwMode="auto">
          <a:xfrm>
            <a:off x="8289926" y="274639"/>
            <a:ext cx="441325" cy="479425"/>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3" name="AutoShape 11"/>
          <p:cNvSpPr>
            <a:spLocks noChangeArrowheads="1"/>
          </p:cNvSpPr>
          <p:nvPr/>
        </p:nvSpPr>
        <p:spPr bwMode="auto">
          <a:xfrm>
            <a:off x="9936164" y="990601"/>
            <a:ext cx="731837" cy="822325"/>
          </a:xfrm>
          <a:prstGeom prst="star5">
            <a:avLst/>
          </a:prstGeom>
          <a:gradFill rotWithShape="1">
            <a:gsLst>
              <a:gs pos="0">
                <a:srgbClr val="1907FD"/>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5244" name="AutoShape 12"/>
          <p:cNvSpPr>
            <a:spLocks noChangeArrowheads="1"/>
          </p:cNvSpPr>
          <p:nvPr/>
        </p:nvSpPr>
        <p:spPr bwMode="auto">
          <a:xfrm>
            <a:off x="1981200" y="5211764"/>
            <a:ext cx="463550" cy="528637"/>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5245" name="AutoShape 13"/>
          <p:cNvSpPr>
            <a:spLocks noChangeArrowheads="1"/>
          </p:cNvSpPr>
          <p:nvPr/>
        </p:nvSpPr>
        <p:spPr bwMode="auto">
          <a:xfrm>
            <a:off x="9829801" y="4343400"/>
            <a:ext cx="593725" cy="64770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6" name="AutoShape 14"/>
          <p:cNvSpPr>
            <a:spLocks noChangeArrowheads="1"/>
          </p:cNvSpPr>
          <p:nvPr/>
        </p:nvSpPr>
        <p:spPr bwMode="auto">
          <a:xfrm>
            <a:off x="9296400" y="6388100"/>
            <a:ext cx="484188" cy="4699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5247" name="AutoShape 15"/>
          <p:cNvSpPr>
            <a:spLocks noChangeArrowheads="1"/>
          </p:cNvSpPr>
          <p:nvPr/>
        </p:nvSpPr>
        <p:spPr bwMode="auto">
          <a:xfrm>
            <a:off x="9601201" y="5105401"/>
            <a:ext cx="639763" cy="639763"/>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5248" name="AutoShape 16"/>
          <p:cNvSpPr>
            <a:spLocks noChangeArrowheads="1"/>
          </p:cNvSpPr>
          <p:nvPr/>
        </p:nvSpPr>
        <p:spPr bwMode="auto">
          <a:xfrm>
            <a:off x="7924800" y="5486401"/>
            <a:ext cx="547688" cy="82232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9" name="AutoShape 17"/>
          <p:cNvSpPr>
            <a:spLocks noChangeArrowheads="1"/>
          </p:cNvSpPr>
          <p:nvPr/>
        </p:nvSpPr>
        <p:spPr bwMode="auto">
          <a:xfrm>
            <a:off x="6172201" y="6378576"/>
            <a:ext cx="441325" cy="479425"/>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0" name="AutoShape 18"/>
          <p:cNvSpPr>
            <a:spLocks noChangeArrowheads="1"/>
          </p:cNvSpPr>
          <p:nvPr/>
        </p:nvSpPr>
        <p:spPr bwMode="auto">
          <a:xfrm>
            <a:off x="4114801" y="5562601"/>
            <a:ext cx="1006475" cy="822325"/>
          </a:xfrm>
          <a:prstGeom prst="star5">
            <a:avLst/>
          </a:prstGeom>
          <a:gradFill rotWithShape="1">
            <a:gsLst>
              <a:gs pos="0">
                <a:srgbClr val="1907FD"/>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067" name="WordArt 19"/>
          <p:cNvSpPr>
            <a:spLocks noChangeArrowheads="1" noChangeShapeType="1" noTextEdit="1"/>
          </p:cNvSpPr>
          <p:nvPr/>
        </p:nvSpPr>
        <p:spPr bwMode="auto">
          <a:xfrm>
            <a:off x="2633128" y="182566"/>
            <a:ext cx="6806407" cy="1600200"/>
          </a:xfrm>
          <a:prstGeom prst="rect">
            <a:avLst/>
          </a:prstGeom>
        </p:spPr>
        <p:txBody>
          <a:bodyPr wrap="none" fromWordArt="1">
            <a:prstTxWarp prst="textPlain">
              <a:avLst>
                <a:gd name="adj" fmla="val 50000"/>
              </a:avLst>
            </a:prstTxWarp>
          </a:bodyPr>
          <a:lstStyle/>
          <a:p>
            <a:pPr algn="ctr"/>
            <a:r>
              <a:rPr lang="vi-VN" kern="10" dirty="0">
                <a:ln w="9525">
                  <a:solidFill>
                    <a:srgbClr val="0033CC"/>
                  </a:solidFill>
                  <a:round/>
                  <a:headEnd/>
                  <a:tailEnd/>
                </a:ln>
                <a:latin typeface="Times New Roman"/>
                <a:cs typeface="Times New Roman"/>
              </a:rPr>
              <a:t>Tập đọc</a:t>
            </a:r>
            <a:r>
              <a:rPr lang="en-US" kern="10" dirty="0">
                <a:ln w="9525">
                  <a:solidFill>
                    <a:srgbClr val="0033CC"/>
                  </a:solidFill>
                  <a:round/>
                  <a:headEnd/>
                  <a:tailEnd/>
                </a:ln>
                <a:latin typeface="Times New Roman"/>
                <a:cs typeface="Times New Roman"/>
              </a:rPr>
              <a:t> – </a:t>
            </a:r>
            <a:r>
              <a:rPr lang="en-US" kern="10" dirty="0" err="1">
                <a:ln w="9525">
                  <a:solidFill>
                    <a:srgbClr val="0033CC"/>
                  </a:solidFill>
                  <a:round/>
                  <a:headEnd/>
                  <a:tailEnd/>
                </a:ln>
                <a:latin typeface="Times New Roman"/>
                <a:cs typeface="Times New Roman"/>
              </a:rPr>
              <a:t>Kể</a:t>
            </a:r>
            <a:r>
              <a:rPr lang="en-US" kern="10" dirty="0">
                <a:ln w="9525">
                  <a:solidFill>
                    <a:srgbClr val="0033CC"/>
                  </a:solidFill>
                  <a:round/>
                  <a:headEnd/>
                  <a:tailEnd/>
                </a:ln>
                <a:latin typeface="Times New Roman"/>
                <a:cs typeface="Times New Roman"/>
              </a:rPr>
              <a:t> </a:t>
            </a:r>
            <a:r>
              <a:rPr lang="en-US" kern="10" dirty="0" err="1">
                <a:ln w="9525">
                  <a:solidFill>
                    <a:srgbClr val="0033CC"/>
                  </a:solidFill>
                  <a:round/>
                  <a:headEnd/>
                  <a:tailEnd/>
                </a:ln>
                <a:latin typeface="Times New Roman"/>
                <a:cs typeface="Times New Roman"/>
              </a:rPr>
              <a:t>chuyện</a:t>
            </a:r>
            <a:endParaRPr lang="vi-VN" kern="10" dirty="0">
              <a:ln w="9525">
                <a:solidFill>
                  <a:srgbClr val="0033CC"/>
                </a:solidFill>
                <a:round/>
                <a:headEnd/>
                <a:tailEnd/>
              </a:ln>
              <a:latin typeface="Times New Roman"/>
              <a:cs typeface="Times New Roman"/>
            </a:endParaRPr>
          </a:p>
          <a:p>
            <a:pPr algn="ctr"/>
            <a:r>
              <a:rPr lang="vi-VN" kern="10" dirty="0">
                <a:ln w="9525">
                  <a:solidFill>
                    <a:srgbClr val="0033CC"/>
                  </a:solidFill>
                  <a:round/>
                  <a:headEnd/>
                  <a:tailEnd/>
                </a:ln>
                <a:latin typeface="Times New Roman"/>
                <a:cs typeface="Times New Roman"/>
              </a:rPr>
              <a:t>LỚP </a:t>
            </a:r>
            <a:r>
              <a:rPr lang="vi-VN" kern="10" dirty="0" smtClean="0">
                <a:ln w="9525">
                  <a:solidFill>
                    <a:srgbClr val="0033CC"/>
                  </a:solidFill>
                  <a:round/>
                  <a:headEnd/>
                  <a:tailEnd/>
                </a:ln>
                <a:latin typeface="Times New Roman"/>
                <a:cs typeface="Times New Roman"/>
              </a:rPr>
              <a:t>3</a:t>
            </a:r>
            <a:endParaRPr lang="en-US" kern="10" dirty="0">
              <a:ln w="9525">
                <a:solidFill>
                  <a:srgbClr val="0033CC"/>
                </a:solidFill>
                <a:round/>
                <a:headEnd/>
                <a:tailEnd/>
              </a:ln>
              <a:latin typeface="Times New Roman"/>
              <a:cs typeface="Times New Roman"/>
            </a:endParaRPr>
          </a:p>
        </p:txBody>
      </p:sp>
      <p:sp>
        <p:nvSpPr>
          <p:cNvPr id="2070" name="WordArt 7"/>
          <p:cNvSpPr>
            <a:spLocks noChangeArrowheads="1" noChangeShapeType="1" noTextEdit="1"/>
          </p:cNvSpPr>
          <p:nvPr/>
        </p:nvSpPr>
        <p:spPr bwMode="auto">
          <a:xfrm>
            <a:off x="0" y="2055814"/>
            <a:ext cx="12192000" cy="1524000"/>
          </a:xfrm>
          <a:prstGeom prst="rect">
            <a:avLst/>
          </a:prstGeom>
        </p:spPr>
        <p:txBody>
          <a:bodyPr wrap="none" fromWordArt="1">
            <a:prstTxWarp prst="textPlain">
              <a:avLst>
                <a:gd name="adj" fmla="val 50000"/>
              </a:avLst>
            </a:prstTxWarp>
          </a:bodyPr>
          <a:lstStyle/>
          <a:p>
            <a:r>
              <a:rPr lang="en-US" kern="10" dirty="0" err="1">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Gặp</a:t>
            </a:r>
            <a:r>
              <a:rPr lang="en-US" kern="10" dirty="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 </a:t>
            </a:r>
            <a:r>
              <a:rPr lang="en-US" kern="10" dirty="0" err="1">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gỡ</a:t>
            </a:r>
            <a:r>
              <a:rPr lang="en-US" kern="10" dirty="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 ở </a:t>
            </a:r>
            <a:r>
              <a:rPr lang="en-US" kern="10" dirty="0" err="1">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Lúc</a:t>
            </a:r>
            <a:r>
              <a:rPr lang="en-US" kern="10" dirty="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 – </a:t>
            </a:r>
            <a:r>
              <a:rPr lang="en-US" kern="10" dirty="0" err="1">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xăm</a:t>
            </a:r>
            <a:r>
              <a:rPr lang="en-US" kern="10" dirty="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 - </a:t>
            </a:r>
            <a:r>
              <a:rPr lang="en-US" kern="10" dirty="0" err="1">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bua</a:t>
            </a:r>
            <a:r>
              <a:rPr lang="en-US" kern="10" dirty="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 </a:t>
            </a:r>
          </a:p>
        </p:txBody>
      </p:sp>
      <p:sp>
        <p:nvSpPr>
          <p:cNvPr id="2071" name="Text Box 23"/>
          <p:cNvSpPr txBox="1">
            <a:spLocks noChangeArrowheads="1"/>
          </p:cNvSpPr>
          <p:nvPr/>
        </p:nvSpPr>
        <p:spPr bwMode="auto">
          <a:xfrm>
            <a:off x="2835276" y="228600"/>
            <a:ext cx="5637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600">
              <a:latin typeface="Verdana" pitchFamily="34" charset="0"/>
            </a:endParaRPr>
          </a:p>
        </p:txBody>
      </p:sp>
      <p:pic>
        <p:nvPicPr>
          <p:cNvPr id="2072"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1828801" y="2286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6975476" y="762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9143207" y="3965576"/>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8618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95237"/>
                                        </p:tgtEl>
                                        <p:attrNameLst>
                                          <p:attrName>style.visibility</p:attrName>
                                        </p:attrNameLst>
                                      </p:cBhvr>
                                      <p:to>
                                        <p:strVal val="visible"/>
                                      </p:to>
                                    </p:set>
                                    <p:anim calcmode="lin" valueType="num">
                                      <p:cBhvr>
                                        <p:cTn id="7" dur="1000" fill="hold"/>
                                        <p:tgtEl>
                                          <p:spTgt spid="95237"/>
                                        </p:tgtEl>
                                        <p:attrNameLst>
                                          <p:attrName>ppt_w</p:attrName>
                                        </p:attrNameLst>
                                      </p:cBhvr>
                                      <p:tavLst>
                                        <p:tav tm="0">
                                          <p:val>
                                            <p:fltVal val="0"/>
                                          </p:val>
                                        </p:tav>
                                        <p:tav tm="100000">
                                          <p:val>
                                            <p:strVal val="#ppt_w"/>
                                          </p:val>
                                        </p:tav>
                                      </p:tavLst>
                                    </p:anim>
                                    <p:anim calcmode="lin" valueType="num">
                                      <p:cBhvr>
                                        <p:cTn id="8" dur="1000" fill="hold"/>
                                        <p:tgtEl>
                                          <p:spTgt spid="95237"/>
                                        </p:tgtEl>
                                        <p:attrNameLst>
                                          <p:attrName>ppt_h</p:attrName>
                                        </p:attrNameLst>
                                      </p:cBhvr>
                                      <p:tavLst>
                                        <p:tav tm="0">
                                          <p:val>
                                            <p:fltVal val="0"/>
                                          </p:val>
                                        </p:tav>
                                        <p:tav tm="100000">
                                          <p:val>
                                            <p:strVal val="#ppt_h"/>
                                          </p:val>
                                        </p:tav>
                                      </p:tavLst>
                                    </p:anim>
                                    <p:anim calcmode="lin" valueType="num">
                                      <p:cBhvr>
                                        <p:cTn id="9" dur="1000" fill="hold"/>
                                        <p:tgtEl>
                                          <p:spTgt spid="95237"/>
                                        </p:tgtEl>
                                        <p:attrNameLst>
                                          <p:attrName>ppt_x</p:attrName>
                                        </p:attrNameLst>
                                      </p:cBhvr>
                                      <p:tavLst>
                                        <p:tav tm="0">
                                          <p:val>
                                            <p:fltVal val="0.5"/>
                                          </p:val>
                                        </p:tav>
                                        <p:tav tm="100000">
                                          <p:val>
                                            <p:strVal val="#ppt_x"/>
                                          </p:val>
                                        </p:tav>
                                      </p:tavLst>
                                    </p:anim>
                                    <p:anim calcmode="lin" valueType="num">
                                      <p:cBhvr>
                                        <p:cTn id="10" dur="1000" fill="hold"/>
                                        <p:tgtEl>
                                          <p:spTgt spid="95237"/>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95238"/>
                                        </p:tgtEl>
                                        <p:attrNameLst>
                                          <p:attrName>style.visibility</p:attrName>
                                        </p:attrNameLst>
                                      </p:cBhvr>
                                      <p:to>
                                        <p:strVal val="visible"/>
                                      </p:to>
                                    </p:set>
                                    <p:anim calcmode="lin" valueType="num">
                                      <p:cBhvr>
                                        <p:cTn id="13" dur="1000" fill="hold"/>
                                        <p:tgtEl>
                                          <p:spTgt spid="95238"/>
                                        </p:tgtEl>
                                        <p:attrNameLst>
                                          <p:attrName>ppt_w</p:attrName>
                                        </p:attrNameLst>
                                      </p:cBhvr>
                                      <p:tavLst>
                                        <p:tav tm="0">
                                          <p:val>
                                            <p:fltVal val="0"/>
                                          </p:val>
                                        </p:tav>
                                        <p:tav tm="100000">
                                          <p:val>
                                            <p:strVal val="#ppt_w"/>
                                          </p:val>
                                        </p:tav>
                                      </p:tavLst>
                                    </p:anim>
                                    <p:anim calcmode="lin" valueType="num">
                                      <p:cBhvr>
                                        <p:cTn id="14" dur="1000" fill="hold"/>
                                        <p:tgtEl>
                                          <p:spTgt spid="95238"/>
                                        </p:tgtEl>
                                        <p:attrNameLst>
                                          <p:attrName>ppt_h</p:attrName>
                                        </p:attrNameLst>
                                      </p:cBhvr>
                                      <p:tavLst>
                                        <p:tav tm="0">
                                          <p:val>
                                            <p:fltVal val="0"/>
                                          </p:val>
                                        </p:tav>
                                        <p:tav tm="100000">
                                          <p:val>
                                            <p:strVal val="#ppt_h"/>
                                          </p:val>
                                        </p:tav>
                                      </p:tavLst>
                                    </p:anim>
                                    <p:anim calcmode="lin" valueType="num">
                                      <p:cBhvr>
                                        <p:cTn id="15" dur="1000" fill="hold"/>
                                        <p:tgtEl>
                                          <p:spTgt spid="95238"/>
                                        </p:tgtEl>
                                        <p:attrNameLst>
                                          <p:attrName>ppt_x</p:attrName>
                                        </p:attrNameLst>
                                      </p:cBhvr>
                                      <p:tavLst>
                                        <p:tav tm="0">
                                          <p:val>
                                            <p:fltVal val="0.5"/>
                                          </p:val>
                                        </p:tav>
                                        <p:tav tm="100000">
                                          <p:val>
                                            <p:strVal val="#ppt_x"/>
                                          </p:val>
                                        </p:tav>
                                      </p:tavLst>
                                    </p:anim>
                                    <p:anim calcmode="lin" valueType="num">
                                      <p:cBhvr>
                                        <p:cTn id="16" dur="1000" fill="hold"/>
                                        <p:tgtEl>
                                          <p:spTgt spid="95238"/>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500"/>
                                  </p:stCondLst>
                                  <p:childTnLst>
                                    <p:set>
                                      <p:cBhvr>
                                        <p:cTn id="18" dur="1" fill="hold">
                                          <p:stCondLst>
                                            <p:cond delay="0"/>
                                          </p:stCondLst>
                                        </p:cTn>
                                        <p:tgtEl>
                                          <p:spTgt spid="95239"/>
                                        </p:tgtEl>
                                        <p:attrNameLst>
                                          <p:attrName>style.visibility</p:attrName>
                                        </p:attrNameLst>
                                      </p:cBhvr>
                                      <p:to>
                                        <p:strVal val="visible"/>
                                      </p:to>
                                    </p:set>
                                    <p:anim calcmode="lin" valueType="num">
                                      <p:cBhvr>
                                        <p:cTn id="19" dur="1000" fill="hold"/>
                                        <p:tgtEl>
                                          <p:spTgt spid="95239"/>
                                        </p:tgtEl>
                                        <p:attrNameLst>
                                          <p:attrName>ppt_w</p:attrName>
                                        </p:attrNameLst>
                                      </p:cBhvr>
                                      <p:tavLst>
                                        <p:tav tm="0">
                                          <p:val>
                                            <p:fltVal val="0"/>
                                          </p:val>
                                        </p:tav>
                                        <p:tav tm="100000">
                                          <p:val>
                                            <p:strVal val="#ppt_w"/>
                                          </p:val>
                                        </p:tav>
                                      </p:tavLst>
                                    </p:anim>
                                    <p:anim calcmode="lin" valueType="num">
                                      <p:cBhvr>
                                        <p:cTn id="20" dur="1000" fill="hold"/>
                                        <p:tgtEl>
                                          <p:spTgt spid="95239"/>
                                        </p:tgtEl>
                                        <p:attrNameLst>
                                          <p:attrName>ppt_h</p:attrName>
                                        </p:attrNameLst>
                                      </p:cBhvr>
                                      <p:tavLst>
                                        <p:tav tm="0">
                                          <p:val>
                                            <p:fltVal val="0"/>
                                          </p:val>
                                        </p:tav>
                                        <p:tav tm="100000">
                                          <p:val>
                                            <p:strVal val="#ppt_h"/>
                                          </p:val>
                                        </p:tav>
                                      </p:tavLst>
                                    </p:anim>
                                    <p:anim calcmode="lin" valueType="num">
                                      <p:cBhvr>
                                        <p:cTn id="21" dur="1000" fill="hold"/>
                                        <p:tgtEl>
                                          <p:spTgt spid="95239"/>
                                        </p:tgtEl>
                                        <p:attrNameLst>
                                          <p:attrName>ppt_x</p:attrName>
                                        </p:attrNameLst>
                                      </p:cBhvr>
                                      <p:tavLst>
                                        <p:tav tm="0">
                                          <p:val>
                                            <p:fltVal val="0.5"/>
                                          </p:val>
                                        </p:tav>
                                        <p:tav tm="100000">
                                          <p:val>
                                            <p:strVal val="#ppt_x"/>
                                          </p:val>
                                        </p:tav>
                                      </p:tavLst>
                                    </p:anim>
                                    <p:anim calcmode="lin" valueType="num">
                                      <p:cBhvr>
                                        <p:cTn id="22" dur="1000" fill="hold"/>
                                        <p:tgtEl>
                                          <p:spTgt spid="95239"/>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1000"/>
                                  </p:stCondLst>
                                  <p:childTnLst>
                                    <p:set>
                                      <p:cBhvr>
                                        <p:cTn id="24" dur="1" fill="hold">
                                          <p:stCondLst>
                                            <p:cond delay="0"/>
                                          </p:stCondLst>
                                        </p:cTn>
                                        <p:tgtEl>
                                          <p:spTgt spid="95240"/>
                                        </p:tgtEl>
                                        <p:attrNameLst>
                                          <p:attrName>style.visibility</p:attrName>
                                        </p:attrNameLst>
                                      </p:cBhvr>
                                      <p:to>
                                        <p:strVal val="visible"/>
                                      </p:to>
                                    </p:set>
                                    <p:anim calcmode="lin" valueType="num">
                                      <p:cBhvr>
                                        <p:cTn id="25" dur="1000" fill="hold"/>
                                        <p:tgtEl>
                                          <p:spTgt spid="95240"/>
                                        </p:tgtEl>
                                        <p:attrNameLst>
                                          <p:attrName>ppt_w</p:attrName>
                                        </p:attrNameLst>
                                      </p:cBhvr>
                                      <p:tavLst>
                                        <p:tav tm="0">
                                          <p:val>
                                            <p:fltVal val="0"/>
                                          </p:val>
                                        </p:tav>
                                        <p:tav tm="100000">
                                          <p:val>
                                            <p:strVal val="#ppt_w"/>
                                          </p:val>
                                        </p:tav>
                                      </p:tavLst>
                                    </p:anim>
                                    <p:anim calcmode="lin" valueType="num">
                                      <p:cBhvr>
                                        <p:cTn id="26" dur="1000" fill="hold"/>
                                        <p:tgtEl>
                                          <p:spTgt spid="95240"/>
                                        </p:tgtEl>
                                        <p:attrNameLst>
                                          <p:attrName>ppt_h</p:attrName>
                                        </p:attrNameLst>
                                      </p:cBhvr>
                                      <p:tavLst>
                                        <p:tav tm="0">
                                          <p:val>
                                            <p:fltVal val="0"/>
                                          </p:val>
                                        </p:tav>
                                        <p:tav tm="100000">
                                          <p:val>
                                            <p:strVal val="#ppt_h"/>
                                          </p:val>
                                        </p:tav>
                                      </p:tavLst>
                                    </p:anim>
                                    <p:anim calcmode="lin" valueType="num">
                                      <p:cBhvr>
                                        <p:cTn id="27" dur="1000" fill="hold"/>
                                        <p:tgtEl>
                                          <p:spTgt spid="95240"/>
                                        </p:tgtEl>
                                        <p:attrNameLst>
                                          <p:attrName>ppt_x</p:attrName>
                                        </p:attrNameLst>
                                      </p:cBhvr>
                                      <p:tavLst>
                                        <p:tav tm="0">
                                          <p:val>
                                            <p:fltVal val="0.5"/>
                                          </p:val>
                                        </p:tav>
                                        <p:tav tm="100000">
                                          <p:val>
                                            <p:strVal val="#ppt_x"/>
                                          </p:val>
                                        </p:tav>
                                      </p:tavLst>
                                    </p:anim>
                                    <p:anim calcmode="lin" valueType="num">
                                      <p:cBhvr>
                                        <p:cTn id="28" dur="1000" fill="hold"/>
                                        <p:tgtEl>
                                          <p:spTgt spid="95240"/>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95241"/>
                                        </p:tgtEl>
                                        <p:attrNameLst>
                                          <p:attrName>style.visibility</p:attrName>
                                        </p:attrNameLst>
                                      </p:cBhvr>
                                      <p:to>
                                        <p:strVal val="visible"/>
                                      </p:to>
                                    </p:set>
                                    <p:anim calcmode="lin" valueType="num">
                                      <p:cBhvr>
                                        <p:cTn id="31" dur="1000" fill="hold"/>
                                        <p:tgtEl>
                                          <p:spTgt spid="95241"/>
                                        </p:tgtEl>
                                        <p:attrNameLst>
                                          <p:attrName>ppt_w</p:attrName>
                                        </p:attrNameLst>
                                      </p:cBhvr>
                                      <p:tavLst>
                                        <p:tav tm="0">
                                          <p:val>
                                            <p:fltVal val="0"/>
                                          </p:val>
                                        </p:tav>
                                        <p:tav tm="100000">
                                          <p:val>
                                            <p:strVal val="#ppt_w"/>
                                          </p:val>
                                        </p:tav>
                                      </p:tavLst>
                                    </p:anim>
                                    <p:anim calcmode="lin" valueType="num">
                                      <p:cBhvr>
                                        <p:cTn id="32" dur="1000" fill="hold"/>
                                        <p:tgtEl>
                                          <p:spTgt spid="95241"/>
                                        </p:tgtEl>
                                        <p:attrNameLst>
                                          <p:attrName>ppt_h</p:attrName>
                                        </p:attrNameLst>
                                      </p:cBhvr>
                                      <p:tavLst>
                                        <p:tav tm="0">
                                          <p:val>
                                            <p:fltVal val="0"/>
                                          </p:val>
                                        </p:tav>
                                        <p:tav tm="100000">
                                          <p:val>
                                            <p:strVal val="#ppt_h"/>
                                          </p:val>
                                        </p:tav>
                                      </p:tavLst>
                                    </p:anim>
                                    <p:anim calcmode="lin" valueType="num">
                                      <p:cBhvr>
                                        <p:cTn id="33" dur="1000" fill="hold"/>
                                        <p:tgtEl>
                                          <p:spTgt spid="95241"/>
                                        </p:tgtEl>
                                        <p:attrNameLst>
                                          <p:attrName>ppt_x</p:attrName>
                                        </p:attrNameLst>
                                      </p:cBhvr>
                                      <p:tavLst>
                                        <p:tav tm="0">
                                          <p:val>
                                            <p:fltVal val="0.5"/>
                                          </p:val>
                                        </p:tav>
                                        <p:tav tm="100000">
                                          <p:val>
                                            <p:strVal val="#ppt_x"/>
                                          </p:val>
                                        </p:tav>
                                      </p:tavLst>
                                    </p:anim>
                                    <p:anim calcmode="lin" valueType="num">
                                      <p:cBhvr>
                                        <p:cTn id="34" dur="1000" fill="hold"/>
                                        <p:tgtEl>
                                          <p:spTgt spid="95241"/>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1500"/>
                                  </p:stCondLst>
                                  <p:childTnLst>
                                    <p:set>
                                      <p:cBhvr>
                                        <p:cTn id="36" dur="1" fill="hold">
                                          <p:stCondLst>
                                            <p:cond delay="0"/>
                                          </p:stCondLst>
                                        </p:cTn>
                                        <p:tgtEl>
                                          <p:spTgt spid="95242"/>
                                        </p:tgtEl>
                                        <p:attrNameLst>
                                          <p:attrName>style.visibility</p:attrName>
                                        </p:attrNameLst>
                                      </p:cBhvr>
                                      <p:to>
                                        <p:strVal val="visible"/>
                                      </p:to>
                                    </p:set>
                                    <p:anim calcmode="lin" valueType="num">
                                      <p:cBhvr>
                                        <p:cTn id="37" dur="1000" fill="hold"/>
                                        <p:tgtEl>
                                          <p:spTgt spid="95242"/>
                                        </p:tgtEl>
                                        <p:attrNameLst>
                                          <p:attrName>ppt_w</p:attrName>
                                        </p:attrNameLst>
                                      </p:cBhvr>
                                      <p:tavLst>
                                        <p:tav tm="0">
                                          <p:val>
                                            <p:fltVal val="0"/>
                                          </p:val>
                                        </p:tav>
                                        <p:tav tm="100000">
                                          <p:val>
                                            <p:strVal val="#ppt_w"/>
                                          </p:val>
                                        </p:tav>
                                      </p:tavLst>
                                    </p:anim>
                                    <p:anim calcmode="lin" valueType="num">
                                      <p:cBhvr>
                                        <p:cTn id="38" dur="1000" fill="hold"/>
                                        <p:tgtEl>
                                          <p:spTgt spid="95242"/>
                                        </p:tgtEl>
                                        <p:attrNameLst>
                                          <p:attrName>ppt_h</p:attrName>
                                        </p:attrNameLst>
                                      </p:cBhvr>
                                      <p:tavLst>
                                        <p:tav tm="0">
                                          <p:val>
                                            <p:fltVal val="0"/>
                                          </p:val>
                                        </p:tav>
                                        <p:tav tm="100000">
                                          <p:val>
                                            <p:strVal val="#ppt_h"/>
                                          </p:val>
                                        </p:tav>
                                      </p:tavLst>
                                    </p:anim>
                                    <p:anim calcmode="lin" valueType="num">
                                      <p:cBhvr>
                                        <p:cTn id="39" dur="1000" fill="hold"/>
                                        <p:tgtEl>
                                          <p:spTgt spid="95242"/>
                                        </p:tgtEl>
                                        <p:attrNameLst>
                                          <p:attrName>ppt_x</p:attrName>
                                        </p:attrNameLst>
                                      </p:cBhvr>
                                      <p:tavLst>
                                        <p:tav tm="0">
                                          <p:val>
                                            <p:fltVal val="0.5"/>
                                          </p:val>
                                        </p:tav>
                                        <p:tav tm="100000">
                                          <p:val>
                                            <p:strVal val="#ppt_x"/>
                                          </p:val>
                                        </p:tav>
                                      </p:tavLst>
                                    </p:anim>
                                    <p:anim calcmode="lin" valueType="num">
                                      <p:cBhvr>
                                        <p:cTn id="40" dur="1000" fill="hold"/>
                                        <p:tgtEl>
                                          <p:spTgt spid="95242"/>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500"/>
                                  </p:stCondLst>
                                  <p:childTnLst>
                                    <p:set>
                                      <p:cBhvr>
                                        <p:cTn id="42" dur="1" fill="hold">
                                          <p:stCondLst>
                                            <p:cond delay="0"/>
                                          </p:stCondLst>
                                        </p:cTn>
                                        <p:tgtEl>
                                          <p:spTgt spid="95243"/>
                                        </p:tgtEl>
                                        <p:attrNameLst>
                                          <p:attrName>style.visibility</p:attrName>
                                        </p:attrNameLst>
                                      </p:cBhvr>
                                      <p:to>
                                        <p:strVal val="visible"/>
                                      </p:to>
                                    </p:set>
                                    <p:anim calcmode="lin" valueType="num">
                                      <p:cBhvr>
                                        <p:cTn id="43" dur="1000" fill="hold"/>
                                        <p:tgtEl>
                                          <p:spTgt spid="95243"/>
                                        </p:tgtEl>
                                        <p:attrNameLst>
                                          <p:attrName>ppt_w</p:attrName>
                                        </p:attrNameLst>
                                      </p:cBhvr>
                                      <p:tavLst>
                                        <p:tav tm="0">
                                          <p:val>
                                            <p:fltVal val="0"/>
                                          </p:val>
                                        </p:tav>
                                        <p:tav tm="100000">
                                          <p:val>
                                            <p:strVal val="#ppt_w"/>
                                          </p:val>
                                        </p:tav>
                                      </p:tavLst>
                                    </p:anim>
                                    <p:anim calcmode="lin" valueType="num">
                                      <p:cBhvr>
                                        <p:cTn id="44" dur="1000" fill="hold"/>
                                        <p:tgtEl>
                                          <p:spTgt spid="95243"/>
                                        </p:tgtEl>
                                        <p:attrNameLst>
                                          <p:attrName>ppt_h</p:attrName>
                                        </p:attrNameLst>
                                      </p:cBhvr>
                                      <p:tavLst>
                                        <p:tav tm="0">
                                          <p:val>
                                            <p:fltVal val="0"/>
                                          </p:val>
                                        </p:tav>
                                        <p:tav tm="100000">
                                          <p:val>
                                            <p:strVal val="#ppt_h"/>
                                          </p:val>
                                        </p:tav>
                                      </p:tavLst>
                                    </p:anim>
                                    <p:anim calcmode="lin" valueType="num">
                                      <p:cBhvr>
                                        <p:cTn id="45" dur="1000" fill="hold"/>
                                        <p:tgtEl>
                                          <p:spTgt spid="95243"/>
                                        </p:tgtEl>
                                        <p:attrNameLst>
                                          <p:attrName>ppt_x</p:attrName>
                                        </p:attrNameLst>
                                      </p:cBhvr>
                                      <p:tavLst>
                                        <p:tav tm="0">
                                          <p:val>
                                            <p:fltVal val="0.5"/>
                                          </p:val>
                                        </p:tav>
                                        <p:tav tm="100000">
                                          <p:val>
                                            <p:strVal val="#ppt_x"/>
                                          </p:val>
                                        </p:tav>
                                      </p:tavLst>
                                    </p:anim>
                                    <p:anim calcmode="lin" valueType="num">
                                      <p:cBhvr>
                                        <p:cTn id="46" dur="1000" fill="hold"/>
                                        <p:tgtEl>
                                          <p:spTgt spid="95243"/>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0"/>
                                  </p:stCondLst>
                                  <p:childTnLst>
                                    <p:set>
                                      <p:cBhvr>
                                        <p:cTn id="48" dur="1" fill="hold">
                                          <p:stCondLst>
                                            <p:cond delay="0"/>
                                          </p:stCondLst>
                                        </p:cTn>
                                        <p:tgtEl>
                                          <p:spTgt spid="95244"/>
                                        </p:tgtEl>
                                        <p:attrNameLst>
                                          <p:attrName>style.visibility</p:attrName>
                                        </p:attrNameLst>
                                      </p:cBhvr>
                                      <p:to>
                                        <p:strVal val="visible"/>
                                      </p:to>
                                    </p:set>
                                    <p:anim calcmode="lin" valueType="num">
                                      <p:cBhvr>
                                        <p:cTn id="49" dur="1000" fill="hold"/>
                                        <p:tgtEl>
                                          <p:spTgt spid="95244"/>
                                        </p:tgtEl>
                                        <p:attrNameLst>
                                          <p:attrName>ppt_w</p:attrName>
                                        </p:attrNameLst>
                                      </p:cBhvr>
                                      <p:tavLst>
                                        <p:tav tm="0">
                                          <p:val>
                                            <p:fltVal val="0"/>
                                          </p:val>
                                        </p:tav>
                                        <p:tav tm="100000">
                                          <p:val>
                                            <p:strVal val="#ppt_w"/>
                                          </p:val>
                                        </p:tav>
                                      </p:tavLst>
                                    </p:anim>
                                    <p:anim calcmode="lin" valueType="num">
                                      <p:cBhvr>
                                        <p:cTn id="50" dur="1000" fill="hold"/>
                                        <p:tgtEl>
                                          <p:spTgt spid="95244"/>
                                        </p:tgtEl>
                                        <p:attrNameLst>
                                          <p:attrName>ppt_h</p:attrName>
                                        </p:attrNameLst>
                                      </p:cBhvr>
                                      <p:tavLst>
                                        <p:tav tm="0">
                                          <p:val>
                                            <p:fltVal val="0"/>
                                          </p:val>
                                        </p:tav>
                                        <p:tav tm="100000">
                                          <p:val>
                                            <p:strVal val="#ppt_h"/>
                                          </p:val>
                                        </p:tav>
                                      </p:tavLst>
                                    </p:anim>
                                    <p:anim calcmode="lin" valueType="num">
                                      <p:cBhvr>
                                        <p:cTn id="51" dur="1000" fill="hold"/>
                                        <p:tgtEl>
                                          <p:spTgt spid="95244"/>
                                        </p:tgtEl>
                                        <p:attrNameLst>
                                          <p:attrName>ppt_x</p:attrName>
                                        </p:attrNameLst>
                                      </p:cBhvr>
                                      <p:tavLst>
                                        <p:tav tm="0">
                                          <p:val>
                                            <p:fltVal val="0.5"/>
                                          </p:val>
                                        </p:tav>
                                        <p:tav tm="100000">
                                          <p:val>
                                            <p:strVal val="#ppt_x"/>
                                          </p:val>
                                        </p:tav>
                                      </p:tavLst>
                                    </p:anim>
                                    <p:anim calcmode="lin" valueType="num">
                                      <p:cBhvr>
                                        <p:cTn id="52" dur="1000" fill="hold"/>
                                        <p:tgtEl>
                                          <p:spTgt spid="95244"/>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0"/>
                                  </p:stCondLst>
                                  <p:childTnLst>
                                    <p:set>
                                      <p:cBhvr>
                                        <p:cTn id="54" dur="1" fill="hold">
                                          <p:stCondLst>
                                            <p:cond delay="0"/>
                                          </p:stCondLst>
                                        </p:cTn>
                                        <p:tgtEl>
                                          <p:spTgt spid="95245"/>
                                        </p:tgtEl>
                                        <p:attrNameLst>
                                          <p:attrName>style.visibility</p:attrName>
                                        </p:attrNameLst>
                                      </p:cBhvr>
                                      <p:to>
                                        <p:strVal val="visible"/>
                                      </p:to>
                                    </p:set>
                                    <p:anim calcmode="lin" valueType="num">
                                      <p:cBhvr>
                                        <p:cTn id="55" dur="1000" fill="hold"/>
                                        <p:tgtEl>
                                          <p:spTgt spid="95245"/>
                                        </p:tgtEl>
                                        <p:attrNameLst>
                                          <p:attrName>ppt_w</p:attrName>
                                        </p:attrNameLst>
                                      </p:cBhvr>
                                      <p:tavLst>
                                        <p:tav tm="0">
                                          <p:val>
                                            <p:fltVal val="0"/>
                                          </p:val>
                                        </p:tav>
                                        <p:tav tm="100000">
                                          <p:val>
                                            <p:strVal val="#ppt_w"/>
                                          </p:val>
                                        </p:tav>
                                      </p:tavLst>
                                    </p:anim>
                                    <p:anim calcmode="lin" valueType="num">
                                      <p:cBhvr>
                                        <p:cTn id="56" dur="1000" fill="hold"/>
                                        <p:tgtEl>
                                          <p:spTgt spid="95245"/>
                                        </p:tgtEl>
                                        <p:attrNameLst>
                                          <p:attrName>ppt_h</p:attrName>
                                        </p:attrNameLst>
                                      </p:cBhvr>
                                      <p:tavLst>
                                        <p:tav tm="0">
                                          <p:val>
                                            <p:fltVal val="0"/>
                                          </p:val>
                                        </p:tav>
                                        <p:tav tm="100000">
                                          <p:val>
                                            <p:strVal val="#ppt_h"/>
                                          </p:val>
                                        </p:tav>
                                      </p:tavLst>
                                    </p:anim>
                                    <p:anim calcmode="lin" valueType="num">
                                      <p:cBhvr>
                                        <p:cTn id="57" dur="1000" fill="hold"/>
                                        <p:tgtEl>
                                          <p:spTgt spid="95245"/>
                                        </p:tgtEl>
                                        <p:attrNameLst>
                                          <p:attrName>ppt_x</p:attrName>
                                        </p:attrNameLst>
                                      </p:cBhvr>
                                      <p:tavLst>
                                        <p:tav tm="0">
                                          <p:val>
                                            <p:fltVal val="0.5"/>
                                          </p:val>
                                        </p:tav>
                                        <p:tav tm="100000">
                                          <p:val>
                                            <p:strVal val="#ppt_x"/>
                                          </p:val>
                                        </p:tav>
                                      </p:tavLst>
                                    </p:anim>
                                    <p:anim calcmode="lin" valueType="num">
                                      <p:cBhvr>
                                        <p:cTn id="58" dur="1000" fill="hold"/>
                                        <p:tgtEl>
                                          <p:spTgt spid="95245"/>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1500"/>
                                  </p:stCondLst>
                                  <p:childTnLst>
                                    <p:set>
                                      <p:cBhvr>
                                        <p:cTn id="60" dur="1" fill="hold">
                                          <p:stCondLst>
                                            <p:cond delay="0"/>
                                          </p:stCondLst>
                                        </p:cTn>
                                        <p:tgtEl>
                                          <p:spTgt spid="95246"/>
                                        </p:tgtEl>
                                        <p:attrNameLst>
                                          <p:attrName>style.visibility</p:attrName>
                                        </p:attrNameLst>
                                      </p:cBhvr>
                                      <p:to>
                                        <p:strVal val="visible"/>
                                      </p:to>
                                    </p:set>
                                    <p:anim calcmode="lin" valueType="num">
                                      <p:cBhvr>
                                        <p:cTn id="61" dur="1000" fill="hold"/>
                                        <p:tgtEl>
                                          <p:spTgt spid="95246"/>
                                        </p:tgtEl>
                                        <p:attrNameLst>
                                          <p:attrName>ppt_w</p:attrName>
                                        </p:attrNameLst>
                                      </p:cBhvr>
                                      <p:tavLst>
                                        <p:tav tm="0">
                                          <p:val>
                                            <p:fltVal val="0"/>
                                          </p:val>
                                        </p:tav>
                                        <p:tav tm="100000">
                                          <p:val>
                                            <p:strVal val="#ppt_w"/>
                                          </p:val>
                                        </p:tav>
                                      </p:tavLst>
                                    </p:anim>
                                    <p:anim calcmode="lin" valueType="num">
                                      <p:cBhvr>
                                        <p:cTn id="62" dur="1000" fill="hold"/>
                                        <p:tgtEl>
                                          <p:spTgt spid="95246"/>
                                        </p:tgtEl>
                                        <p:attrNameLst>
                                          <p:attrName>ppt_h</p:attrName>
                                        </p:attrNameLst>
                                      </p:cBhvr>
                                      <p:tavLst>
                                        <p:tav tm="0">
                                          <p:val>
                                            <p:fltVal val="0"/>
                                          </p:val>
                                        </p:tav>
                                        <p:tav tm="100000">
                                          <p:val>
                                            <p:strVal val="#ppt_h"/>
                                          </p:val>
                                        </p:tav>
                                      </p:tavLst>
                                    </p:anim>
                                    <p:anim calcmode="lin" valueType="num">
                                      <p:cBhvr>
                                        <p:cTn id="63" dur="1000" fill="hold"/>
                                        <p:tgtEl>
                                          <p:spTgt spid="95246"/>
                                        </p:tgtEl>
                                        <p:attrNameLst>
                                          <p:attrName>ppt_x</p:attrName>
                                        </p:attrNameLst>
                                      </p:cBhvr>
                                      <p:tavLst>
                                        <p:tav tm="0">
                                          <p:val>
                                            <p:fltVal val="0.5"/>
                                          </p:val>
                                        </p:tav>
                                        <p:tav tm="100000">
                                          <p:val>
                                            <p:strVal val="#ppt_x"/>
                                          </p:val>
                                        </p:tav>
                                      </p:tavLst>
                                    </p:anim>
                                    <p:anim calcmode="lin" valueType="num">
                                      <p:cBhvr>
                                        <p:cTn id="64" dur="1000" fill="hold"/>
                                        <p:tgtEl>
                                          <p:spTgt spid="95246"/>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95247"/>
                                        </p:tgtEl>
                                        <p:attrNameLst>
                                          <p:attrName>style.visibility</p:attrName>
                                        </p:attrNameLst>
                                      </p:cBhvr>
                                      <p:to>
                                        <p:strVal val="visible"/>
                                      </p:to>
                                    </p:set>
                                    <p:anim calcmode="lin" valueType="num">
                                      <p:cBhvr>
                                        <p:cTn id="67" dur="1000" fill="hold"/>
                                        <p:tgtEl>
                                          <p:spTgt spid="95247"/>
                                        </p:tgtEl>
                                        <p:attrNameLst>
                                          <p:attrName>ppt_w</p:attrName>
                                        </p:attrNameLst>
                                      </p:cBhvr>
                                      <p:tavLst>
                                        <p:tav tm="0">
                                          <p:val>
                                            <p:fltVal val="0"/>
                                          </p:val>
                                        </p:tav>
                                        <p:tav tm="100000">
                                          <p:val>
                                            <p:strVal val="#ppt_w"/>
                                          </p:val>
                                        </p:tav>
                                      </p:tavLst>
                                    </p:anim>
                                    <p:anim calcmode="lin" valueType="num">
                                      <p:cBhvr>
                                        <p:cTn id="68" dur="1000" fill="hold"/>
                                        <p:tgtEl>
                                          <p:spTgt spid="95247"/>
                                        </p:tgtEl>
                                        <p:attrNameLst>
                                          <p:attrName>ppt_h</p:attrName>
                                        </p:attrNameLst>
                                      </p:cBhvr>
                                      <p:tavLst>
                                        <p:tav tm="0">
                                          <p:val>
                                            <p:fltVal val="0"/>
                                          </p:val>
                                        </p:tav>
                                        <p:tav tm="100000">
                                          <p:val>
                                            <p:strVal val="#ppt_h"/>
                                          </p:val>
                                        </p:tav>
                                      </p:tavLst>
                                    </p:anim>
                                    <p:anim calcmode="lin" valueType="num">
                                      <p:cBhvr>
                                        <p:cTn id="69" dur="1000" fill="hold"/>
                                        <p:tgtEl>
                                          <p:spTgt spid="95247"/>
                                        </p:tgtEl>
                                        <p:attrNameLst>
                                          <p:attrName>ppt_x</p:attrName>
                                        </p:attrNameLst>
                                      </p:cBhvr>
                                      <p:tavLst>
                                        <p:tav tm="0">
                                          <p:val>
                                            <p:fltVal val="0.5"/>
                                          </p:val>
                                        </p:tav>
                                        <p:tav tm="100000">
                                          <p:val>
                                            <p:strVal val="#ppt_x"/>
                                          </p:val>
                                        </p:tav>
                                      </p:tavLst>
                                    </p:anim>
                                    <p:anim calcmode="lin" valueType="num">
                                      <p:cBhvr>
                                        <p:cTn id="70" dur="1000" fill="hold"/>
                                        <p:tgtEl>
                                          <p:spTgt spid="95247"/>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95248"/>
                                        </p:tgtEl>
                                        <p:attrNameLst>
                                          <p:attrName>style.visibility</p:attrName>
                                        </p:attrNameLst>
                                      </p:cBhvr>
                                      <p:to>
                                        <p:strVal val="visible"/>
                                      </p:to>
                                    </p:set>
                                    <p:anim calcmode="lin" valueType="num">
                                      <p:cBhvr>
                                        <p:cTn id="73" dur="1000" fill="hold"/>
                                        <p:tgtEl>
                                          <p:spTgt spid="95248"/>
                                        </p:tgtEl>
                                        <p:attrNameLst>
                                          <p:attrName>ppt_w</p:attrName>
                                        </p:attrNameLst>
                                      </p:cBhvr>
                                      <p:tavLst>
                                        <p:tav tm="0">
                                          <p:val>
                                            <p:fltVal val="0"/>
                                          </p:val>
                                        </p:tav>
                                        <p:tav tm="100000">
                                          <p:val>
                                            <p:strVal val="#ppt_w"/>
                                          </p:val>
                                        </p:tav>
                                      </p:tavLst>
                                    </p:anim>
                                    <p:anim calcmode="lin" valueType="num">
                                      <p:cBhvr>
                                        <p:cTn id="74" dur="1000" fill="hold"/>
                                        <p:tgtEl>
                                          <p:spTgt spid="95248"/>
                                        </p:tgtEl>
                                        <p:attrNameLst>
                                          <p:attrName>ppt_h</p:attrName>
                                        </p:attrNameLst>
                                      </p:cBhvr>
                                      <p:tavLst>
                                        <p:tav tm="0">
                                          <p:val>
                                            <p:fltVal val="0"/>
                                          </p:val>
                                        </p:tav>
                                        <p:tav tm="100000">
                                          <p:val>
                                            <p:strVal val="#ppt_h"/>
                                          </p:val>
                                        </p:tav>
                                      </p:tavLst>
                                    </p:anim>
                                    <p:anim calcmode="lin" valueType="num">
                                      <p:cBhvr>
                                        <p:cTn id="75" dur="1000" fill="hold"/>
                                        <p:tgtEl>
                                          <p:spTgt spid="95248"/>
                                        </p:tgtEl>
                                        <p:attrNameLst>
                                          <p:attrName>ppt_x</p:attrName>
                                        </p:attrNameLst>
                                      </p:cBhvr>
                                      <p:tavLst>
                                        <p:tav tm="0">
                                          <p:val>
                                            <p:fltVal val="0.5"/>
                                          </p:val>
                                        </p:tav>
                                        <p:tav tm="100000">
                                          <p:val>
                                            <p:strVal val="#ppt_x"/>
                                          </p:val>
                                        </p:tav>
                                      </p:tavLst>
                                    </p:anim>
                                    <p:anim calcmode="lin" valueType="num">
                                      <p:cBhvr>
                                        <p:cTn id="76" dur="1000" fill="hold"/>
                                        <p:tgtEl>
                                          <p:spTgt spid="95248"/>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95249"/>
                                        </p:tgtEl>
                                        <p:attrNameLst>
                                          <p:attrName>style.visibility</p:attrName>
                                        </p:attrNameLst>
                                      </p:cBhvr>
                                      <p:to>
                                        <p:strVal val="visible"/>
                                      </p:to>
                                    </p:set>
                                    <p:anim calcmode="lin" valueType="num">
                                      <p:cBhvr>
                                        <p:cTn id="79" dur="1000" fill="hold"/>
                                        <p:tgtEl>
                                          <p:spTgt spid="95249"/>
                                        </p:tgtEl>
                                        <p:attrNameLst>
                                          <p:attrName>ppt_w</p:attrName>
                                        </p:attrNameLst>
                                      </p:cBhvr>
                                      <p:tavLst>
                                        <p:tav tm="0">
                                          <p:val>
                                            <p:fltVal val="0"/>
                                          </p:val>
                                        </p:tav>
                                        <p:tav tm="100000">
                                          <p:val>
                                            <p:strVal val="#ppt_w"/>
                                          </p:val>
                                        </p:tav>
                                      </p:tavLst>
                                    </p:anim>
                                    <p:anim calcmode="lin" valueType="num">
                                      <p:cBhvr>
                                        <p:cTn id="80" dur="1000" fill="hold"/>
                                        <p:tgtEl>
                                          <p:spTgt spid="95249"/>
                                        </p:tgtEl>
                                        <p:attrNameLst>
                                          <p:attrName>ppt_h</p:attrName>
                                        </p:attrNameLst>
                                      </p:cBhvr>
                                      <p:tavLst>
                                        <p:tav tm="0">
                                          <p:val>
                                            <p:fltVal val="0"/>
                                          </p:val>
                                        </p:tav>
                                        <p:tav tm="100000">
                                          <p:val>
                                            <p:strVal val="#ppt_h"/>
                                          </p:val>
                                        </p:tav>
                                      </p:tavLst>
                                    </p:anim>
                                    <p:anim calcmode="lin" valueType="num">
                                      <p:cBhvr>
                                        <p:cTn id="81" dur="1000" fill="hold"/>
                                        <p:tgtEl>
                                          <p:spTgt spid="95249"/>
                                        </p:tgtEl>
                                        <p:attrNameLst>
                                          <p:attrName>ppt_x</p:attrName>
                                        </p:attrNameLst>
                                      </p:cBhvr>
                                      <p:tavLst>
                                        <p:tav tm="0">
                                          <p:val>
                                            <p:fltVal val="0.5"/>
                                          </p:val>
                                        </p:tav>
                                        <p:tav tm="100000">
                                          <p:val>
                                            <p:strVal val="#ppt_x"/>
                                          </p:val>
                                        </p:tav>
                                      </p:tavLst>
                                    </p:anim>
                                    <p:anim calcmode="lin" valueType="num">
                                      <p:cBhvr>
                                        <p:cTn id="82" dur="1000" fill="hold"/>
                                        <p:tgtEl>
                                          <p:spTgt spid="95249"/>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500"/>
                                  </p:stCondLst>
                                  <p:childTnLst>
                                    <p:set>
                                      <p:cBhvr>
                                        <p:cTn id="84" dur="1" fill="hold">
                                          <p:stCondLst>
                                            <p:cond delay="0"/>
                                          </p:stCondLst>
                                        </p:cTn>
                                        <p:tgtEl>
                                          <p:spTgt spid="95250"/>
                                        </p:tgtEl>
                                        <p:attrNameLst>
                                          <p:attrName>style.visibility</p:attrName>
                                        </p:attrNameLst>
                                      </p:cBhvr>
                                      <p:to>
                                        <p:strVal val="visible"/>
                                      </p:to>
                                    </p:set>
                                    <p:anim calcmode="lin" valueType="num">
                                      <p:cBhvr>
                                        <p:cTn id="85" dur="1000" fill="hold"/>
                                        <p:tgtEl>
                                          <p:spTgt spid="95250"/>
                                        </p:tgtEl>
                                        <p:attrNameLst>
                                          <p:attrName>ppt_w</p:attrName>
                                        </p:attrNameLst>
                                      </p:cBhvr>
                                      <p:tavLst>
                                        <p:tav tm="0">
                                          <p:val>
                                            <p:fltVal val="0"/>
                                          </p:val>
                                        </p:tav>
                                        <p:tav tm="100000">
                                          <p:val>
                                            <p:strVal val="#ppt_w"/>
                                          </p:val>
                                        </p:tav>
                                      </p:tavLst>
                                    </p:anim>
                                    <p:anim calcmode="lin" valueType="num">
                                      <p:cBhvr>
                                        <p:cTn id="86" dur="1000" fill="hold"/>
                                        <p:tgtEl>
                                          <p:spTgt spid="95250"/>
                                        </p:tgtEl>
                                        <p:attrNameLst>
                                          <p:attrName>ppt_h</p:attrName>
                                        </p:attrNameLst>
                                      </p:cBhvr>
                                      <p:tavLst>
                                        <p:tav tm="0">
                                          <p:val>
                                            <p:fltVal val="0"/>
                                          </p:val>
                                        </p:tav>
                                        <p:tav tm="100000">
                                          <p:val>
                                            <p:strVal val="#ppt_h"/>
                                          </p:val>
                                        </p:tav>
                                      </p:tavLst>
                                    </p:anim>
                                    <p:anim calcmode="lin" valueType="num">
                                      <p:cBhvr>
                                        <p:cTn id="87" dur="1000" fill="hold"/>
                                        <p:tgtEl>
                                          <p:spTgt spid="95250"/>
                                        </p:tgtEl>
                                        <p:attrNameLst>
                                          <p:attrName>ppt_x</p:attrName>
                                        </p:attrNameLst>
                                      </p:cBhvr>
                                      <p:tavLst>
                                        <p:tav tm="0">
                                          <p:val>
                                            <p:fltVal val="0.5"/>
                                          </p:val>
                                        </p:tav>
                                        <p:tav tm="100000">
                                          <p:val>
                                            <p:strVal val="#ppt_x"/>
                                          </p:val>
                                        </p:tav>
                                      </p:tavLst>
                                    </p:anim>
                                    <p:anim calcmode="lin" valueType="num">
                                      <p:cBhvr>
                                        <p:cTn id="88" dur="1000" fill="hold"/>
                                        <p:tgtEl>
                                          <p:spTgt spid="9525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animBg="1"/>
      <p:bldP spid="95239" grpId="0" animBg="1"/>
      <p:bldP spid="95240" grpId="0" animBg="1"/>
      <p:bldP spid="95242" grpId="0" animBg="1"/>
      <p:bldP spid="95245" grpId="0" animBg="1"/>
      <p:bldP spid="95248" grpId="0" animBg="1"/>
      <p:bldP spid="9524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2" name="Rectangle 1"/>
          <p:cNvSpPr/>
          <p:nvPr/>
        </p:nvSpPr>
        <p:spPr>
          <a:xfrm>
            <a:off x="0" y="1196752"/>
            <a:ext cx="12000656" cy="2554545"/>
          </a:xfrm>
          <a:prstGeom prst="rect">
            <a:avLst/>
          </a:prstGeom>
        </p:spPr>
        <p:txBody>
          <a:bodyPr wrap="square">
            <a:spAutoFit/>
          </a:bodyPr>
          <a:lstStyle/>
          <a:p>
            <a:pPr algn="just"/>
            <a:r>
              <a:rPr lang="en-US" sz="4000" b="1" dirty="0">
                <a:solidFill>
                  <a:schemeClr val="tx2">
                    <a:lumMod val="75000"/>
                  </a:schemeClr>
                </a:solidFill>
                <a:latin typeface="Times New Roman" pitchFamily="18" charset="0"/>
                <a:cs typeface="Times New Roman" pitchFamily="18" charset="0"/>
              </a:rPr>
              <a:t>Dưới làn tuyết bay mù mịt,/ các em vẫn đứng vẫy tay chào lưu luyến,/ cho đến khi xe của chúng tôi/ khuất hẳn trong dòng người/ và xe cộ tấp nập/ của thành phố châu Âu hoa lệ, mến khách.</a:t>
            </a:r>
            <a:r>
              <a:rPr lang="en-US" sz="4000" b="1" dirty="0">
                <a:solidFill>
                  <a:schemeClr val="tx2">
                    <a:lumMod val="75000"/>
                  </a:schemeClr>
                </a:solidFill>
                <a:latin typeface="Times New Roman" pitchFamily="18"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3647728" y="1124744"/>
            <a:ext cx="6192688" cy="2160240"/>
          </a:xfrm>
          <a:prstGeom prst="rect">
            <a:avLst/>
          </a:prstGeom>
          <a:noFill/>
        </p:spPr>
        <p:txBody>
          <a:bodyPr wrap="square" rtlCol="0">
            <a:prstTxWarp prst="textPlain">
              <a:avLst>
                <a:gd name="adj" fmla="val 50687"/>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LUYỆN ĐỌC THEO </a:t>
            </a:r>
          </a:p>
          <a:p>
            <a:pPr algn="ctr"/>
            <a:r>
              <a:rPr lang="en-US" sz="3200" b="1" spc="50" dirty="0" err="1">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NHÓM</a:t>
            </a:r>
            <a:r>
              <a:rPr lang="en-US"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 3</a:t>
            </a:r>
            <a:endParaRPr lang="vi-VN"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7" name="TextBox 6"/>
          <p:cNvSpPr txBox="1"/>
          <p:nvPr/>
        </p:nvSpPr>
        <p:spPr>
          <a:xfrm>
            <a:off x="0" y="12714"/>
            <a:ext cx="12192000" cy="19389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3200" b="1" u="sng" dirty="0">
                <a:solidFill>
                  <a:srgbClr val="FF0000"/>
                </a:solidFill>
                <a:latin typeface="Times New Roman" pitchFamily="18" charset="0"/>
                <a:cs typeface="Times New Roman" pitchFamily="18" charset="0"/>
              </a:rPr>
              <a:t> </a:t>
            </a:r>
            <a:r>
              <a:rPr lang="en-US" sz="3200" b="1" u="sng" dirty="0">
                <a:solidFill>
                  <a:srgbClr val="000099"/>
                </a:solidFill>
                <a:latin typeface="Times New Roman" pitchFamily="18" charset="0"/>
                <a:cs typeface="Times New Roman" pitchFamily="18" charset="0"/>
              </a:rPr>
              <a:t>Câu 1: </a:t>
            </a:r>
            <a:r>
              <a:rPr lang="en-US" sz="4000" b="1" dirty="0">
                <a:solidFill>
                  <a:srgbClr val="000099"/>
                </a:solidFill>
                <a:latin typeface="Times New Roman" pitchFamily="18" charset="0"/>
                <a:cs typeface="Times New Roman" pitchFamily="18" charset="0"/>
              </a:rPr>
              <a:t>Đến thăm một trường Tiểu học ở Lúc  -xăm - bua, đoàn cán bộ Việt Nam gặp những điều gì bất ngờ và thú vị?</a:t>
            </a:r>
          </a:p>
        </p:txBody>
      </p:sp>
      <p:sp>
        <p:nvSpPr>
          <p:cNvPr id="6" name="Rectangle 5"/>
          <p:cNvSpPr/>
          <p:nvPr/>
        </p:nvSpPr>
        <p:spPr>
          <a:xfrm>
            <a:off x="-30602" y="1772816"/>
            <a:ext cx="12000656" cy="5262979"/>
          </a:xfrm>
          <a:prstGeom prst="rect">
            <a:avLst/>
          </a:prstGeom>
        </p:spPr>
        <p:txBody>
          <a:bodyPr wrap="square">
            <a:spAutoFit/>
          </a:bodyPr>
          <a:lstStyle/>
          <a:p>
            <a:pPr algn="just"/>
            <a:r>
              <a:rPr lang="en-US" sz="3200" b="1" i="1" dirty="0">
                <a:solidFill>
                  <a:srgbClr val="990000"/>
                </a:solidFill>
                <a:latin typeface="Times New Roman" pitchFamily="18" charset="0"/>
                <a:cs typeface="Times New Roman" pitchFamily="18" charset="0"/>
              </a:rPr>
              <a:t>- </a:t>
            </a:r>
            <a:r>
              <a:rPr lang="en-US" sz="4800" b="1" i="1" dirty="0">
                <a:solidFill>
                  <a:srgbClr val="990000"/>
                </a:solidFill>
                <a:latin typeface="Times New Roman" pitchFamily="18" charset="0"/>
                <a:cs typeface="Times New Roman" pitchFamily="18" charset="0"/>
              </a:rPr>
              <a:t>Tất cả HS lớp 6A đều tự giới thiệu bằng tiếng Việt, hát tặng đoàn một bài hát bằng tiếng Việt, giới thiệu những vật đặc trưng của Việt Nam mà các em sưu tầm được, vẽ Quốc kì Việt Nam, nói được bằng tiếng Việt những từ ngữ thiêng liêng với người Việt Nam : “Việt Nam, Hồ Chí Minh.”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0" y="21274"/>
            <a:ext cx="12192000" cy="1446550"/>
          </a:xfrm>
          <a:prstGeom prst="rect">
            <a:avLst/>
          </a:prstGeom>
        </p:spPr>
        <p:txBody>
          <a:bodyPr wrap="square">
            <a:spAutoFit/>
          </a:bodyPr>
          <a:lstStyle/>
          <a:p>
            <a:r>
              <a:rPr lang="en-US" sz="4400" b="1" dirty="0">
                <a:solidFill>
                  <a:srgbClr val="FF0000"/>
                </a:solidFill>
                <a:latin typeface="Times New Roman" pitchFamily="18" charset="0"/>
                <a:cs typeface="Times New Roman" pitchFamily="18" charset="0"/>
              </a:rPr>
              <a:t> </a:t>
            </a:r>
            <a:r>
              <a:rPr lang="en-US" sz="4400" b="1" u="sng" dirty="0">
                <a:solidFill>
                  <a:srgbClr val="000099"/>
                </a:solidFill>
                <a:latin typeface="Times New Roman" pitchFamily="18" charset="0"/>
                <a:cs typeface="Times New Roman" pitchFamily="18" charset="0"/>
              </a:rPr>
              <a:t>Câu 2:</a:t>
            </a:r>
            <a:r>
              <a:rPr lang="en-US" sz="4400" b="1" dirty="0">
                <a:solidFill>
                  <a:srgbClr val="000099"/>
                </a:solidFill>
                <a:latin typeface="Times New Roman" pitchFamily="18" charset="0"/>
                <a:cs typeface="Times New Roman" pitchFamily="18" charset="0"/>
              </a:rPr>
              <a:t> Vì sao các bạn ở lớp 6A nói được tiếng Việt và có được nhiều đồ vật của Việt Nam?</a:t>
            </a:r>
          </a:p>
        </p:txBody>
      </p:sp>
      <p:sp>
        <p:nvSpPr>
          <p:cNvPr id="14" name="Rectangle 13"/>
          <p:cNvSpPr/>
          <p:nvPr/>
        </p:nvSpPr>
        <p:spPr>
          <a:xfrm>
            <a:off x="0" y="1467824"/>
            <a:ext cx="12072664" cy="5632311"/>
          </a:xfrm>
          <a:prstGeom prst="rect">
            <a:avLst/>
          </a:prstGeom>
        </p:spPr>
        <p:txBody>
          <a:bodyPr wrap="square">
            <a:spAutoFit/>
          </a:bodyPr>
          <a:lstStyle/>
          <a:p>
            <a:r>
              <a:rPr lang="en-US" sz="3600" b="1" i="1" dirty="0">
                <a:solidFill>
                  <a:srgbClr val="990000"/>
                </a:solidFill>
                <a:latin typeface="Times New Roman" pitchFamily="18" charset="0"/>
                <a:cs typeface="Times New Roman" pitchFamily="18" charset="0"/>
              </a:rPr>
              <a:t>-</a:t>
            </a:r>
            <a:r>
              <a:rPr lang="en-US" sz="6000" b="1" i="1" dirty="0">
                <a:solidFill>
                  <a:srgbClr val="990000"/>
                </a:solidFill>
                <a:latin typeface="Times New Roman" pitchFamily="18" charset="0"/>
                <a:cs typeface="Times New Roman" pitchFamily="18" charset="0"/>
              </a:rPr>
              <a:t> Vì cô giáo lớp 6A đã từng ở Việt Nam, cô thích Việt Nam nên dạy học nói tiếng Việt, kể cho các em nghe những điều tốt đẹp về Việt Nam, các em còn tự tìm hiểu về Việt Nam trên in-tơ-nét.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19769" y="116632"/>
            <a:ext cx="12192000" cy="2585323"/>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 </a:t>
            </a:r>
            <a:r>
              <a:rPr lang="en-US" sz="4000" b="1" u="sng" dirty="0">
                <a:solidFill>
                  <a:srgbClr val="000099"/>
                </a:solidFill>
                <a:latin typeface="Times New Roman" pitchFamily="18" charset="0"/>
                <a:cs typeface="Times New Roman" pitchFamily="18" charset="0"/>
              </a:rPr>
              <a:t>Câu 3:</a:t>
            </a:r>
            <a:r>
              <a:rPr lang="en-US" sz="4000" b="1" dirty="0">
                <a:solidFill>
                  <a:srgbClr val="000099"/>
                </a:solidFill>
                <a:latin typeface="Times New Roman" pitchFamily="18" charset="0"/>
                <a:cs typeface="Times New Roman" pitchFamily="18" charset="0"/>
              </a:rPr>
              <a:t> </a:t>
            </a:r>
            <a:r>
              <a:rPr lang="en-US" sz="5400" b="1" dirty="0">
                <a:solidFill>
                  <a:srgbClr val="000099"/>
                </a:solidFill>
                <a:latin typeface="Times New Roman" pitchFamily="18" charset="0"/>
                <a:cs typeface="Times New Roman" pitchFamily="18" charset="0"/>
              </a:rPr>
              <a:t>Các bạn học sinh ở Lúc-xăm-bua muốn biết thêm điều gì về thiếu nhi Việt Nam?</a:t>
            </a:r>
          </a:p>
        </p:txBody>
      </p:sp>
      <p:sp>
        <p:nvSpPr>
          <p:cNvPr id="14" name="Rectangle 13"/>
          <p:cNvSpPr/>
          <p:nvPr/>
        </p:nvSpPr>
        <p:spPr>
          <a:xfrm>
            <a:off x="19769" y="2564904"/>
            <a:ext cx="12211844" cy="4154984"/>
          </a:xfrm>
          <a:prstGeom prst="rect">
            <a:avLst/>
          </a:prstGeom>
        </p:spPr>
        <p:txBody>
          <a:bodyPr wrap="square">
            <a:spAutoFit/>
          </a:bodyPr>
          <a:lstStyle/>
          <a:p>
            <a:r>
              <a:rPr lang="en-US" sz="4000" b="1" i="1" dirty="0">
                <a:solidFill>
                  <a:srgbClr val="990000"/>
                </a:solidFill>
                <a:latin typeface="Times New Roman" pitchFamily="18" charset="0"/>
                <a:cs typeface="Times New Roman" pitchFamily="18" charset="0"/>
              </a:rPr>
              <a:t>- </a:t>
            </a:r>
            <a:r>
              <a:rPr lang="en-US" sz="6600" b="1" i="1" dirty="0">
                <a:solidFill>
                  <a:srgbClr val="990000"/>
                </a:solidFill>
                <a:latin typeface="Times New Roman" pitchFamily="18" charset="0"/>
                <a:cs typeface="Times New Roman" pitchFamily="18" charset="0"/>
              </a:rPr>
              <a:t>Các bạn muốn biết học sinh Việt Nam học những môn gì, thích hát những bài hát gì, chơi những trò chơi gì? </a:t>
            </a:r>
          </a:p>
        </p:txBody>
      </p:sp>
    </p:spTree>
    <p:extLst>
      <p:ext uri="{BB962C8B-B14F-4D97-AF65-F5344CB8AC3E}">
        <p14:creationId xmlns:p14="http://schemas.microsoft.com/office/powerpoint/2010/main" val="278812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515" y="188640"/>
            <a:ext cx="12192000" cy="2585323"/>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u="sng" dirty="0">
                <a:solidFill>
                  <a:srgbClr val="000099"/>
                </a:solidFill>
                <a:latin typeface="Times New Roman" pitchFamily="18" charset="0"/>
                <a:cs typeface="Times New Roman" pitchFamily="18" charset="0"/>
              </a:rPr>
              <a:t>Câu 4</a:t>
            </a:r>
            <a:r>
              <a:rPr lang="en-US" sz="5400" b="1" u="sng" dirty="0">
                <a:solidFill>
                  <a:srgbClr val="000099"/>
                </a:solidFill>
                <a:latin typeface="Times New Roman" pitchFamily="18" charset="0"/>
                <a:cs typeface="Times New Roman" pitchFamily="18" charset="0"/>
              </a:rPr>
              <a:t>:</a:t>
            </a:r>
            <a:r>
              <a:rPr lang="en-US" sz="5400" b="1" dirty="0">
                <a:solidFill>
                  <a:srgbClr val="000099"/>
                </a:solidFill>
                <a:latin typeface="Times New Roman" pitchFamily="18" charset="0"/>
                <a:cs typeface="Times New Roman" pitchFamily="18" charset="0"/>
              </a:rPr>
              <a:t> Khi chia tay đoàn cán bộ Việt Nam, các bạn học sinh Lúc – xăm – bua đã thể hiện tình cảm như thế nào?</a:t>
            </a:r>
          </a:p>
        </p:txBody>
      </p:sp>
      <p:sp>
        <p:nvSpPr>
          <p:cNvPr id="14" name="Rectangle 13"/>
          <p:cNvSpPr/>
          <p:nvPr/>
        </p:nvSpPr>
        <p:spPr>
          <a:xfrm>
            <a:off x="-8261" y="2492896"/>
            <a:ext cx="12191999" cy="4708981"/>
          </a:xfrm>
          <a:prstGeom prst="rect">
            <a:avLst/>
          </a:prstGeom>
        </p:spPr>
        <p:txBody>
          <a:bodyPr wrap="square">
            <a:spAutoFit/>
          </a:bodyPr>
          <a:lstStyle/>
          <a:p>
            <a:pPr algn="just"/>
            <a:r>
              <a:rPr lang="en-US" sz="4000" b="1" i="1" dirty="0">
                <a:solidFill>
                  <a:srgbClr val="990000"/>
                </a:solidFill>
                <a:latin typeface="Times New Roman" pitchFamily="18" charset="0"/>
                <a:cs typeface="Times New Roman" pitchFamily="18" charset="0"/>
              </a:rPr>
              <a:t>- </a:t>
            </a:r>
            <a:r>
              <a:rPr lang="en-US" sz="6000" b="1" i="1" dirty="0">
                <a:solidFill>
                  <a:srgbClr val="990000"/>
                </a:solidFill>
                <a:latin typeface="Times New Roman" pitchFamily="18" charset="0"/>
                <a:cs typeface="Times New Roman" pitchFamily="18" charset="0"/>
              </a:rPr>
              <a:t>Mặc dù ngoài trời tuyết bay mù mịt nhưng các bạn học sinh Lúc – xăm – bua vẫn đứng vẫy tay chào lưu luyến cho đến khi xe của đoàn khách khuất hẳn </a:t>
            </a:r>
          </a:p>
        </p:txBody>
      </p:sp>
    </p:spTree>
    <p:extLst>
      <p:ext uri="{BB962C8B-B14F-4D97-AF65-F5344CB8AC3E}">
        <p14:creationId xmlns:p14="http://schemas.microsoft.com/office/powerpoint/2010/main" val="13832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4"/>
            <a:ext cx="12192000" cy="5170646"/>
          </a:xfrm>
          <a:prstGeom prst="rect">
            <a:avLst/>
          </a:prstGeom>
        </p:spPr>
        <p:txBody>
          <a:bodyPr wrap="square">
            <a:spAutoFit/>
          </a:bodyPr>
          <a:lstStyle/>
          <a:p>
            <a:pPr algn="just"/>
            <a:r>
              <a:rPr lang="en-US" sz="6600" b="1" i="1" dirty="0" err="1">
                <a:solidFill>
                  <a:srgbClr val="990000"/>
                </a:solidFill>
                <a:latin typeface="Times New Roman" pitchFamily="18" charset="0"/>
                <a:cs typeface="Times New Roman" pitchFamily="18" charset="0"/>
              </a:rPr>
              <a:t>Mặc</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dù</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ngoài</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trời</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tuyết</a:t>
            </a:r>
            <a:r>
              <a:rPr lang="en-US" sz="6600" b="1" i="1" dirty="0">
                <a:solidFill>
                  <a:srgbClr val="990000"/>
                </a:solidFill>
                <a:latin typeface="Times New Roman" pitchFamily="18" charset="0"/>
                <a:cs typeface="Times New Roman" pitchFamily="18" charset="0"/>
              </a:rPr>
              <a:t> bay </a:t>
            </a:r>
            <a:r>
              <a:rPr lang="en-US" sz="6600" b="1" i="1" dirty="0" err="1">
                <a:solidFill>
                  <a:srgbClr val="990000"/>
                </a:solidFill>
                <a:latin typeface="Times New Roman" pitchFamily="18" charset="0"/>
                <a:cs typeface="Times New Roman" pitchFamily="18" charset="0"/>
              </a:rPr>
              <a:t>mù</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mịt</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nhưng</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các</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bạn</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học</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sinh</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Lúc</a:t>
            </a:r>
            <a:r>
              <a:rPr lang="en-US" sz="6600" b="1" i="1" dirty="0">
                <a:solidFill>
                  <a:srgbClr val="990000"/>
                </a:solidFill>
                <a:latin typeface="Times New Roman" pitchFamily="18" charset="0"/>
                <a:cs typeface="Times New Roman" pitchFamily="18" charset="0"/>
              </a:rPr>
              <a:t> – </a:t>
            </a:r>
            <a:r>
              <a:rPr lang="en-US" sz="6600" b="1" i="1" dirty="0" err="1">
                <a:solidFill>
                  <a:srgbClr val="990000"/>
                </a:solidFill>
                <a:latin typeface="Times New Roman" pitchFamily="18" charset="0"/>
                <a:cs typeface="Times New Roman" pitchFamily="18" charset="0"/>
              </a:rPr>
              <a:t>xăm</a:t>
            </a:r>
            <a:r>
              <a:rPr lang="en-US" sz="6600" b="1" i="1" dirty="0">
                <a:solidFill>
                  <a:srgbClr val="990000"/>
                </a:solidFill>
                <a:latin typeface="Times New Roman" pitchFamily="18" charset="0"/>
                <a:cs typeface="Times New Roman" pitchFamily="18" charset="0"/>
              </a:rPr>
              <a:t> – </a:t>
            </a:r>
            <a:r>
              <a:rPr lang="en-US" sz="6600" b="1" i="1" dirty="0" err="1">
                <a:solidFill>
                  <a:srgbClr val="990000"/>
                </a:solidFill>
                <a:latin typeface="Times New Roman" pitchFamily="18" charset="0"/>
                <a:cs typeface="Times New Roman" pitchFamily="18" charset="0"/>
              </a:rPr>
              <a:t>bua</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vẫn</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đứng</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vẫy</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tay</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chào</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lưu</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luyến</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cho</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đến</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khi</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xe</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của</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đoàn</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khách</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khuất</a:t>
            </a:r>
            <a:r>
              <a:rPr lang="en-US" sz="6600" b="1" i="1" dirty="0">
                <a:solidFill>
                  <a:srgbClr val="990000"/>
                </a:solidFill>
                <a:latin typeface="Times New Roman" pitchFamily="18" charset="0"/>
                <a:cs typeface="Times New Roman" pitchFamily="18" charset="0"/>
              </a:rPr>
              <a:t> </a:t>
            </a:r>
            <a:r>
              <a:rPr lang="en-US" sz="6600" b="1" i="1" dirty="0" err="1">
                <a:solidFill>
                  <a:srgbClr val="990000"/>
                </a:solidFill>
                <a:latin typeface="Times New Roman" pitchFamily="18" charset="0"/>
                <a:cs typeface="Times New Roman" pitchFamily="18" charset="0"/>
              </a:rPr>
              <a:t>hẳn</a:t>
            </a:r>
            <a:r>
              <a:rPr lang="en-US" sz="6600" b="1" i="1" dirty="0">
                <a:solidFill>
                  <a:srgbClr val="99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509785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7511" y="188640"/>
            <a:ext cx="3831498" cy="1015663"/>
          </a:xfrm>
          <a:prstGeom prst="rect">
            <a:avLst/>
          </a:prstGeom>
          <a:noFill/>
        </p:spPr>
        <p:txBody>
          <a:bodyPr wrap="none" rtlCol="0">
            <a:spAutoFit/>
          </a:bodyPr>
          <a:lstStyle/>
          <a:p>
            <a:r>
              <a:rPr lang="en-US" sz="6000" b="1" dirty="0">
                <a:latin typeface="Times New Roman" pitchFamily="18" charset="0"/>
                <a:cs typeface="Times New Roman" pitchFamily="18" charset="0"/>
              </a:rPr>
              <a:t>Lưu luyến:</a:t>
            </a:r>
          </a:p>
        </p:txBody>
      </p:sp>
      <p:sp>
        <p:nvSpPr>
          <p:cNvPr id="3" name="Rectangle 2"/>
          <p:cNvSpPr/>
          <p:nvPr/>
        </p:nvSpPr>
        <p:spPr>
          <a:xfrm>
            <a:off x="145455" y="2428325"/>
            <a:ext cx="12072664" cy="1754326"/>
          </a:xfrm>
          <a:prstGeom prst="rect">
            <a:avLst/>
          </a:prstGeom>
          <a:solidFill>
            <a:schemeClr val="accent2">
              <a:lumMod val="75000"/>
            </a:schemeClr>
          </a:solidFill>
        </p:spPr>
        <p:txBody>
          <a:bodyPr wrap="square">
            <a:spAutoFit/>
          </a:bodyPr>
          <a:lstStyle/>
          <a:p>
            <a:pPr algn="just"/>
            <a:r>
              <a:rPr lang="vi-VN" sz="5400" b="1" dirty="0">
                <a:solidFill>
                  <a:schemeClr val="bg1"/>
                </a:solidFill>
                <a:latin typeface="+mj-lt"/>
              </a:rPr>
              <a:t>Là cảm giác không muốn xa rời hoặc dứt bỏ ngay vì còn thấy mến, thấy tiếc</a:t>
            </a:r>
          </a:p>
        </p:txBody>
      </p:sp>
    </p:spTree>
    <p:extLst>
      <p:ext uri="{BB962C8B-B14F-4D97-AF65-F5344CB8AC3E}">
        <p14:creationId xmlns:p14="http://schemas.microsoft.com/office/powerpoint/2010/main" val="2307687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186867" y="764704"/>
            <a:ext cx="11593288" cy="313932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u="sng" dirty="0">
                <a:solidFill>
                  <a:srgbClr val="000099"/>
                </a:solidFill>
                <a:latin typeface="Times New Roman" pitchFamily="18" charset="0"/>
                <a:cs typeface="Times New Roman" pitchFamily="18" charset="0"/>
              </a:rPr>
              <a:t>Câu 6:</a:t>
            </a:r>
            <a:r>
              <a:rPr lang="en-US" sz="3600" b="1" dirty="0">
                <a:solidFill>
                  <a:srgbClr val="000099"/>
                </a:solidFill>
                <a:latin typeface="Times New Roman" pitchFamily="18" charset="0"/>
                <a:cs typeface="Times New Roman" pitchFamily="18" charset="0"/>
              </a:rPr>
              <a:t> </a:t>
            </a:r>
            <a:r>
              <a:rPr lang="en-US" sz="6600" b="1" dirty="0">
                <a:solidFill>
                  <a:srgbClr val="000099"/>
                </a:solidFill>
                <a:latin typeface="Times New Roman" pitchFamily="18" charset="0"/>
                <a:cs typeface="Times New Roman" pitchFamily="18" charset="0"/>
              </a:rPr>
              <a:t>Em muốn nói gì  với các bạn học sinh trong câu chuyện này?</a:t>
            </a:r>
          </a:p>
        </p:txBody>
      </p:sp>
    </p:spTree>
    <p:extLst>
      <p:ext uri="{BB962C8B-B14F-4D97-AF65-F5344CB8AC3E}">
        <p14:creationId xmlns:p14="http://schemas.microsoft.com/office/powerpoint/2010/main" val="166889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0" y="188640"/>
            <a:ext cx="12192000" cy="2123658"/>
          </a:xfrm>
          <a:prstGeom prst="rect">
            <a:avLst/>
          </a:prstGeom>
        </p:spPr>
        <p:txBody>
          <a:bodyPr wrap="square">
            <a:spAutoFit/>
          </a:bodyPr>
          <a:lstStyle/>
          <a:p>
            <a:pPr algn="just"/>
            <a:r>
              <a:rPr lang="en-US" sz="4000" b="1" dirty="0">
                <a:solidFill>
                  <a:srgbClr val="FF0000"/>
                </a:solidFill>
                <a:latin typeface="Times New Roman" pitchFamily="18" charset="0"/>
                <a:cs typeface="Times New Roman" pitchFamily="18" charset="0"/>
              </a:rPr>
              <a:t> </a:t>
            </a:r>
            <a:r>
              <a:rPr lang="en-US" sz="6600" b="1" u="sng" dirty="0">
                <a:solidFill>
                  <a:srgbClr val="000099"/>
                </a:solidFill>
                <a:latin typeface="Times New Roman" pitchFamily="18" charset="0"/>
                <a:cs typeface="Times New Roman" pitchFamily="18" charset="0"/>
              </a:rPr>
              <a:t>Câu 5:</a:t>
            </a:r>
            <a:r>
              <a:rPr lang="en-US" sz="6600" b="1" dirty="0">
                <a:solidFill>
                  <a:srgbClr val="000099"/>
                </a:solidFill>
                <a:latin typeface="Times New Roman" pitchFamily="18" charset="0"/>
                <a:cs typeface="Times New Roman" pitchFamily="18" charset="0"/>
              </a:rPr>
              <a:t> Câu chuyện thể hiện điều gì?</a:t>
            </a:r>
          </a:p>
        </p:txBody>
      </p:sp>
      <p:sp>
        <p:nvSpPr>
          <p:cNvPr id="4" name="Rectangle 3"/>
          <p:cNvSpPr/>
          <p:nvPr/>
        </p:nvSpPr>
        <p:spPr>
          <a:xfrm>
            <a:off x="22947" y="2204864"/>
            <a:ext cx="11856640" cy="4524315"/>
          </a:xfrm>
          <a:prstGeom prst="rect">
            <a:avLst/>
          </a:prstGeom>
        </p:spPr>
        <p:txBody>
          <a:bodyPr wrap="square">
            <a:spAutoFit/>
          </a:bodyPr>
          <a:lstStyle/>
          <a:p>
            <a:pPr algn="just"/>
            <a:r>
              <a:rPr lang="en-US" sz="4000" b="1" i="1" dirty="0">
                <a:solidFill>
                  <a:srgbClr val="990000"/>
                </a:solidFill>
                <a:latin typeface="Times New Roman" pitchFamily="18" charset="0"/>
                <a:cs typeface="Times New Roman" pitchFamily="18" charset="0"/>
              </a:rPr>
              <a:t>- </a:t>
            </a:r>
            <a:r>
              <a:rPr lang="en-US" sz="7200" b="1" i="1" dirty="0">
                <a:solidFill>
                  <a:srgbClr val="990000"/>
                </a:solidFill>
                <a:latin typeface="Times New Roman" pitchFamily="18" charset="0"/>
                <a:cs typeface="Times New Roman" pitchFamily="18" charset="0"/>
              </a:rPr>
              <a:t>Câu chuyện thể hiện tình thân ái, đoàn kết hữu nghị giữa Việt Nam và Lúc – xăm – bua.</a:t>
            </a:r>
          </a:p>
        </p:txBody>
      </p:sp>
    </p:spTree>
    <p:extLst>
      <p:ext uri="{BB962C8B-B14F-4D97-AF65-F5344CB8AC3E}">
        <p14:creationId xmlns:p14="http://schemas.microsoft.com/office/powerpoint/2010/main" val="364859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69" name="Rectangle 1"/>
          <p:cNvSpPr>
            <a:spLocks noChangeArrowheads="1"/>
          </p:cNvSpPr>
          <p:nvPr/>
        </p:nvSpPr>
        <p:spPr bwMode="auto">
          <a:xfrm>
            <a:off x="407368" y="1081284"/>
            <a:ext cx="11233248"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v"/>
            </a:pPr>
            <a:r>
              <a:rPr lang="en-US" sz="2800" b="1" dirty="0">
                <a:solidFill>
                  <a:srgbClr val="C00000"/>
                </a:solidFill>
                <a:latin typeface="Times New Roman" pitchFamily="18" charset="0"/>
                <a:ea typeface="Times New Roman" pitchFamily="18" charset="0"/>
                <a:cs typeface="Times New Roman" pitchFamily="18" charset="0"/>
              </a:rPr>
              <a:t> </a:t>
            </a:r>
            <a:r>
              <a:rPr lang="en-US" sz="2800" b="1" dirty="0">
                <a:solidFill>
                  <a:srgbClr val="000099"/>
                </a:solidFill>
                <a:latin typeface="Times New Roman" pitchFamily="18" charset="0"/>
                <a:ea typeface="Times New Roman" pitchFamily="18" charset="0"/>
                <a:cs typeface="Times New Roman" pitchFamily="18" charset="0"/>
              </a:rPr>
              <a:t>Em hãy đọc đoạn 1 của bài tập đọc “Lời kêu gọi toàn dân tập thể dục”</a:t>
            </a:r>
            <a:endParaRPr lang="vi-VN" sz="2800" b="1" dirty="0">
              <a:solidFill>
                <a:srgbClr val="000099"/>
              </a:solidFill>
              <a:latin typeface="Arial" pitchFamily="34" charset="0"/>
              <a:cs typeface="Arial" pitchFamily="34" charset="0"/>
            </a:endParaRPr>
          </a:p>
          <a:p>
            <a:pPr eaLnBrk="0" fontAlgn="base" hangingPunct="0">
              <a:spcBef>
                <a:spcPct val="0"/>
              </a:spcBef>
              <a:spcAft>
                <a:spcPct val="0"/>
              </a:spcAft>
            </a:pPr>
            <a:r>
              <a:rPr lang="en-US" sz="2800" b="1" dirty="0">
                <a:solidFill>
                  <a:srgbClr val="000099"/>
                </a:solidFill>
                <a:latin typeface="Times New Roman" pitchFamily="18" charset="0"/>
                <a:ea typeface="Times New Roman" pitchFamily="18" charset="0"/>
                <a:cs typeface="Times New Roman" pitchFamily="18" charset="0"/>
              </a:rPr>
              <a:t>- </a:t>
            </a:r>
            <a:r>
              <a:rPr lang="en-US" sz="3600" b="1" dirty="0">
                <a:solidFill>
                  <a:srgbClr val="000099"/>
                </a:solidFill>
                <a:latin typeface="Times New Roman" pitchFamily="18" charset="0"/>
                <a:ea typeface="Times New Roman" pitchFamily="18" charset="0"/>
                <a:cs typeface="Times New Roman" pitchFamily="18" charset="0"/>
              </a:rPr>
              <a:t> Sức khỏe cần thiết như thế nào trong xây dựng và bảo vệ Tổ Quốc?</a:t>
            </a:r>
            <a:endParaRPr lang="en-US" sz="3600" b="1" dirty="0">
              <a:solidFill>
                <a:srgbClr val="000099"/>
              </a:solidFill>
              <a:latin typeface="Arial" pitchFamily="34" charset="0"/>
              <a:cs typeface="Arial" pitchFamily="34" charset="0"/>
            </a:endParaRPr>
          </a:p>
        </p:txBody>
      </p:sp>
      <p:sp>
        <p:nvSpPr>
          <p:cNvPr id="2" name="Rectangle 1"/>
          <p:cNvSpPr/>
          <p:nvPr/>
        </p:nvSpPr>
        <p:spPr>
          <a:xfrm>
            <a:off x="3481120" y="415879"/>
            <a:ext cx="5589800" cy="830997"/>
          </a:xfrm>
          <a:prstGeom prst="rect">
            <a:avLst/>
          </a:prstGeom>
        </p:spPr>
        <p:txBody>
          <a:bodyPr wrap="none">
            <a:spAutoFit/>
          </a:bodyPr>
          <a:lstStyle/>
          <a:p>
            <a:pPr algn="ctr"/>
            <a:r>
              <a:rPr lang="en-US" sz="4800" b="1" dirty="0">
                <a:ln w="11430"/>
                <a:solidFill>
                  <a:srgbClr val="CC0000"/>
                </a:solidFill>
                <a:latin typeface="Times New Roman" pitchFamily="18" charset="0"/>
                <a:cs typeface="Times New Roman" pitchFamily="18" charset="0"/>
              </a:rPr>
              <a:t>KIỂM TRA BÀI CŨ</a:t>
            </a:r>
            <a:endParaRPr lang="vi-VN" sz="4800" b="1" dirty="0">
              <a:ln w="11430"/>
              <a:solidFill>
                <a:srgbClr val="CC0000"/>
              </a:solidFill>
              <a:latin typeface="Times New Roman" pitchFamily="18" charset="0"/>
              <a:cs typeface="Times New Roman" pitchFamily="18" charset="0"/>
            </a:endParaRPr>
          </a:p>
        </p:txBody>
      </p:sp>
      <p:sp>
        <p:nvSpPr>
          <p:cNvPr id="3" name="TextBox 2"/>
          <p:cNvSpPr txBox="1"/>
          <p:nvPr/>
        </p:nvSpPr>
        <p:spPr>
          <a:xfrm>
            <a:off x="407368" y="3140968"/>
            <a:ext cx="11449272" cy="3416320"/>
          </a:xfrm>
          <a:prstGeom prst="rect">
            <a:avLst/>
          </a:prstGeom>
          <a:noFill/>
        </p:spPr>
        <p:txBody>
          <a:bodyPr wrap="square" rtlCol="0">
            <a:spAutoFit/>
          </a:bodyPr>
          <a:lstStyle/>
          <a:p>
            <a:r>
              <a:rPr lang="en-US" sz="5400" b="1" dirty="0">
                <a:latin typeface="Times New Roman" pitchFamily="18" charset="0"/>
                <a:cs typeface="Times New Roman" pitchFamily="18" charset="0"/>
              </a:rPr>
              <a:t>Sức khỏe giúp chúng ta giữ gìn dân chủ, xây dựng nước nhà, gây đời sống mới, việc gì cũng cần có sức khỏe mới làm thành công.</a:t>
            </a:r>
            <a:endParaRPr lang="vi-VN" sz="5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ppt_w</p:attrName>
                                        </p:attrNameLst>
                                      </p:cBhvr>
                                      <p:tavLst>
                                        <p:tav tm="0">
                                          <p:val>
                                            <p:fltVal val="0"/>
                                          </p:val>
                                        </p:tav>
                                        <p:tav tm="100000">
                                          <p:val>
                                            <p:strVal val="#ppt_w"/>
                                          </p:val>
                                        </p:tav>
                                      </p:tavLst>
                                    </p:anim>
                                    <p:anim calcmode="lin" valueType="num">
                                      <p:cBhvr>
                                        <p:cTn id="8" dur="500" fill="hold"/>
                                        <p:tgtEl>
                                          <p:spTgt spid="7169"/>
                                        </p:tgtEl>
                                        <p:attrNameLst>
                                          <p:attrName>ppt_h</p:attrName>
                                        </p:attrNameLst>
                                      </p:cBhvr>
                                      <p:tavLst>
                                        <p:tav tm="0">
                                          <p:val>
                                            <p:fltVal val="0"/>
                                          </p:val>
                                        </p:tav>
                                        <p:tav tm="100000">
                                          <p:val>
                                            <p:strVal val="#ppt_h"/>
                                          </p:val>
                                        </p:tav>
                                      </p:tavLst>
                                    </p:anim>
                                    <p:animEffect transition="in" filter="fade">
                                      <p:cBhvr>
                                        <p:cTn id="9"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6041" y="404664"/>
            <a:ext cx="3310397" cy="1015663"/>
          </a:xfrm>
          <a:prstGeom prst="rect">
            <a:avLst/>
          </a:prstGeom>
          <a:noFill/>
        </p:spPr>
        <p:txBody>
          <a:bodyPr wrap="square" rtlCol="0">
            <a:spAutoFit/>
          </a:bodyPr>
          <a:lstStyle/>
          <a:p>
            <a:pPr algn="just"/>
            <a:r>
              <a:rPr lang="en-US" sz="6000" b="1" dirty="0">
                <a:solidFill>
                  <a:srgbClr val="FF0000"/>
                </a:solidFill>
                <a:latin typeface="Times New Roman" pitchFamily="18" charset="0"/>
                <a:cs typeface="Times New Roman" pitchFamily="18" charset="0"/>
              </a:rPr>
              <a:t>Đoàn kết</a:t>
            </a:r>
            <a:endParaRPr lang="vi-VN" sz="6000" b="1" dirty="0">
              <a:solidFill>
                <a:srgbClr val="FF0000"/>
              </a:solidFill>
              <a:latin typeface="Times New Roman" pitchFamily="18" charset="0"/>
              <a:cs typeface="Times New Roman" pitchFamily="18" charset="0"/>
            </a:endParaRPr>
          </a:p>
        </p:txBody>
      </p:sp>
      <p:sp>
        <p:nvSpPr>
          <p:cNvPr id="4" name="Rounded Rectangle 3"/>
          <p:cNvSpPr/>
          <p:nvPr/>
        </p:nvSpPr>
        <p:spPr>
          <a:xfrm>
            <a:off x="0" y="2204864"/>
            <a:ext cx="12192000" cy="475252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dirty="0">
                <a:latin typeface="+mj-lt"/>
              </a:rPr>
              <a:t>là một truyền thống tốt đẹp của nhân dân ta, thể hiện qua sự tương trợ, giúp đỡ lẫn nhau bằng những hành động cụ thể, nhất là những khi gặp hoạn nạn, khó khăn</a:t>
            </a:r>
            <a:r>
              <a:rPr lang="vi-VN" sz="4000" dirty="0">
                <a:latin typeface="+mj-lt"/>
              </a:rPr>
              <a:t>.</a:t>
            </a:r>
          </a:p>
        </p:txBody>
      </p:sp>
    </p:spTree>
    <p:extLst>
      <p:ext uri="{BB962C8B-B14F-4D97-AF65-F5344CB8AC3E}">
        <p14:creationId xmlns:p14="http://schemas.microsoft.com/office/powerpoint/2010/main" val="3776178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extBox 1"/>
          <p:cNvSpPr txBox="1"/>
          <p:nvPr/>
        </p:nvSpPr>
        <p:spPr>
          <a:xfrm>
            <a:off x="2351584" y="116632"/>
            <a:ext cx="6729628" cy="830997"/>
          </a:xfrm>
          <a:prstGeom prst="rect">
            <a:avLst/>
          </a:prstGeom>
          <a:noFill/>
        </p:spPr>
        <p:txBody>
          <a:bodyPr wrap="square" rtlCol="0">
            <a:spAutoFit/>
          </a:bodyPr>
          <a:lstStyle/>
          <a:p>
            <a:r>
              <a:rPr lang="en-US" sz="4800" b="1" u="sng" dirty="0">
                <a:solidFill>
                  <a:srgbClr val="0000CC"/>
                </a:solidFill>
                <a:latin typeface="Times New Roman" pitchFamily="18" charset="0"/>
                <a:cs typeface="Times New Roman" pitchFamily="18" charset="0"/>
              </a:rPr>
              <a:t>Nội dung bài học:</a:t>
            </a:r>
            <a:endParaRPr lang="vi-VN" sz="4800" b="1" u="sng" dirty="0">
              <a:solidFill>
                <a:srgbClr val="0000CC"/>
              </a:solidFill>
              <a:latin typeface="Times New Roman" pitchFamily="18" charset="0"/>
              <a:cs typeface="Times New Roman" pitchFamily="18" charset="0"/>
            </a:endParaRPr>
          </a:p>
        </p:txBody>
      </p:sp>
      <p:sp>
        <p:nvSpPr>
          <p:cNvPr id="3" name="Rectangle 2"/>
          <p:cNvSpPr/>
          <p:nvPr/>
        </p:nvSpPr>
        <p:spPr>
          <a:xfrm>
            <a:off x="131676" y="836712"/>
            <a:ext cx="11928648" cy="61863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6600" b="1" i="1" dirty="0">
                <a:solidFill>
                  <a:srgbClr val="990000"/>
                </a:solidFill>
                <a:latin typeface="Times New Roman" pitchFamily="18" charset="0"/>
                <a:cs typeface="Times New Roman" pitchFamily="18" charset="0"/>
              </a:rPr>
              <a:t>Cuộc gặp gỡ thú vị, bất ngờ của đoàn cán bộ Việt Nam với học sinh một trường Tiểu học ở Lúc-xăm-bua thể hiện tình hữu nghị, đoàn kết giữa các dân tộc trên toàn thế giới.</a:t>
            </a:r>
          </a:p>
        </p:txBody>
      </p:sp>
    </p:spTree>
    <p:extLst>
      <p:ext uri="{BB962C8B-B14F-4D97-AF65-F5344CB8AC3E}">
        <p14:creationId xmlns:p14="http://schemas.microsoft.com/office/powerpoint/2010/main" val="3578787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6" name="WordArt 22"/>
          <p:cNvSpPr>
            <a:spLocks noChangeArrowheads="1" noChangeShapeType="1" noTextEdit="1"/>
          </p:cNvSpPr>
          <p:nvPr/>
        </p:nvSpPr>
        <p:spPr bwMode="auto">
          <a:xfrm>
            <a:off x="5322952" y="116632"/>
            <a:ext cx="3581400" cy="1676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Times New Roman"/>
                <a:cs typeface="Times New Roman"/>
              </a:rPr>
              <a:t>KỂ CHUYỆN</a:t>
            </a:r>
          </a:p>
        </p:txBody>
      </p:sp>
      <p:pic>
        <p:nvPicPr>
          <p:cNvPr id="21530"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1793032"/>
            <a:ext cx="11737304" cy="50649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1531" name="WordArt 27"/>
          <p:cNvSpPr>
            <a:spLocks noChangeArrowheads="1" noChangeShapeType="1" noTextEdit="1"/>
          </p:cNvSpPr>
          <p:nvPr/>
        </p:nvSpPr>
        <p:spPr bwMode="auto">
          <a:xfrm>
            <a:off x="28992" y="459532"/>
            <a:ext cx="4648200" cy="9906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00"/>
                </a:solidFill>
                <a:effectLst>
                  <a:outerShdw dist="45791" dir="2021404" algn="ctr" rotWithShape="0">
                    <a:srgbClr val="B2B2B2">
                      <a:alpha val="80000"/>
                    </a:srgbClr>
                  </a:outerShdw>
                </a:effectLst>
                <a:latin typeface="Times New Roman"/>
                <a:cs typeface="Times New Roman"/>
              </a:rPr>
              <a:t>Bằng lời của em.</a:t>
            </a:r>
          </a:p>
        </p:txBody>
      </p:sp>
    </p:spTree>
    <p:extLst>
      <p:ext uri="{BB962C8B-B14F-4D97-AF65-F5344CB8AC3E}">
        <p14:creationId xmlns:p14="http://schemas.microsoft.com/office/powerpoint/2010/main" val="2845739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26"/>
                                        </p:tgtEl>
                                        <p:attrNameLst>
                                          <p:attrName>style.visibility</p:attrName>
                                        </p:attrNameLst>
                                      </p:cBhvr>
                                      <p:to>
                                        <p:strVal val="visible"/>
                                      </p:to>
                                    </p:set>
                                    <p:anim calcmode="lin" valueType="num">
                                      <p:cBhvr additive="base">
                                        <p:cTn id="7" dur="500" fill="hold"/>
                                        <p:tgtEl>
                                          <p:spTgt spid="21526"/>
                                        </p:tgtEl>
                                        <p:attrNameLst>
                                          <p:attrName>ppt_x</p:attrName>
                                        </p:attrNameLst>
                                      </p:cBhvr>
                                      <p:tavLst>
                                        <p:tav tm="0">
                                          <p:val>
                                            <p:strVal val="#ppt_x"/>
                                          </p:val>
                                        </p:tav>
                                        <p:tav tm="100000">
                                          <p:val>
                                            <p:strVal val="#ppt_x"/>
                                          </p:val>
                                        </p:tav>
                                      </p:tavLst>
                                    </p:anim>
                                    <p:anim calcmode="lin" valueType="num">
                                      <p:cBhvr additive="base">
                                        <p:cTn id="8" dur="500" fill="hold"/>
                                        <p:tgtEl>
                                          <p:spTgt spid="215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31"/>
                                        </p:tgtEl>
                                        <p:attrNameLst>
                                          <p:attrName>style.visibility</p:attrName>
                                        </p:attrNameLst>
                                      </p:cBhvr>
                                      <p:to>
                                        <p:strVal val="visible"/>
                                      </p:to>
                                    </p:set>
                                    <p:anim calcmode="lin" valueType="num">
                                      <p:cBhvr additive="base">
                                        <p:cTn id="13" dur="500" fill="hold"/>
                                        <p:tgtEl>
                                          <p:spTgt spid="21531"/>
                                        </p:tgtEl>
                                        <p:attrNameLst>
                                          <p:attrName>ppt_x</p:attrName>
                                        </p:attrNameLst>
                                      </p:cBhvr>
                                      <p:tavLst>
                                        <p:tav tm="0">
                                          <p:val>
                                            <p:strVal val="#ppt_x"/>
                                          </p:val>
                                        </p:tav>
                                        <p:tav tm="100000">
                                          <p:val>
                                            <p:strVal val="#ppt_x"/>
                                          </p:val>
                                        </p:tav>
                                      </p:tavLst>
                                    </p:anim>
                                    <p:anim calcmode="lin" valueType="num">
                                      <p:cBhvr additive="base">
                                        <p:cTn id="14" dur="500" fill="hold"/>
                                        <p:tgtEl>
                                          <p:spTgt spid="21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6" grpId="0" animBg="1"/>
      <p:bldP spid="215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Text Box 10"/>
          <p:cNvSpPr txBox="1">
            <a:spLocks noChangeArrowheads="1"/>
          </p:cNvSpPr>
          <p:nvPr/>
        </p:nvSpPr>
        <p:spPr bwMode="auto">
          <a:xfrm>
            <a:off x="0" y="1523054"/>
            <a:ext cx="1207266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i="1" dirty="0">
                <a:solidFill>
                  <a:srgbClr val="0000FF"/>
                </a:solidFill>
                <a:latin typeface="Times New Roman" pitchFamily="18" charset="0"/>
              </a:rPr>
              <a:t>      </a:t>
            </a:r>
            <a:r>
              <a:rPr lang="en-US" sz="3600" b="1" i="1" dirty="0" err="1">
                <a:solidFill>
                  <a:srgbClr val="0000FF"/>
                </a:solidFill>
                <a:latin typeface="Times New Roman" pitchFamily="18" charset="0"/>
              </a:rPr>
              <a:t>Dựa</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vào</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các</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gợi</a:t>
            </a:r>
            <a:r>
              <a:rPr lang="en-US" sz="3600" b="1" i="1" dirty="0">
                <a:solidFill>
                  <a:srgbClr val="0000FF"/>
                </a:solidFill>
                <a:latin typeface="Times New Roman" pitchFamily="18" charset="0"/>
              </a:rPr>
              <a:t> ý </a:t>
            </a:r>
            <a:r>
              <a:rPr lang="en-US" sz="3600" b="1" i="1" dirty="0" err="1">
                <a:solidFill>
                  <a:srgbClr val="0000FF"/>
                </a:solidFill>
                <a:latin typeface="Times New Roman" pitchFamily="18" charset="0"/>
              </a:rPr>
              <a:t>dưới</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đây</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kể</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lại</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câu</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chuyện</a:t>
            </a:r>
            <a:r>
              <a:rPr lang="en-US" sz="3600" b="1" i="1" dirty="0">
                <a:solidFill>
                  <a:srgbClr val="0000FF"/>
                </a:solidFill>
                <a:latin typeface="Times New Roman" pitchFamily="18" charset="0"/>
              </a:rPr>
              <a:t> </a:t>
            </a:r>
            <a:r>
              <a:rPr lang="en-US" sz="3600" b="1" i="1" dirty="0" err="1">
                <a:solidFill>
                  <a:srgbClr val="990000"/>
                </a:solidFill>
                <a:latin typeface="Times New Roman" pitchFamily="18" charset="0"/>
              </a:rPr>
              <a:t>Gặp</a:t>
            </a:r>
            <a:r>
              <a:rPr lang="en-US" sz="3600" b="1" i="1" dirty="0">
                <a:solidFill>
                  <a:srgbClr val="990000"/>
                </a:solidFill>
                <a:latin typeface="Times New Roman" pitchFamily="18" charset="0"/>
              </a:rPr>
              <a:t> </a:t>
            </a:r>
            <a:r>
              <a:rPr lang="en-US" sz="3600" b="1" i="1" dirty="0" err="1">
                <a:solidFill>
                  <a:srgbClr val="990000"/>
                </a:solidFill>
                <a:latin typeface="Times New Roman" pitchFamily="18" charset="0"/>
              </a:rPr>
              <a:t>gỡ</a:t>
            </a:r>
            <a:r>
              <a:rPr lang="en-US" sz="3600" b="1" i="1" dirty="0">
                <a:solidFill>
                  <a:srgbClr val="990000"/>
                </a:solidFill>
                <a:latin typeface="Times New Roman" pitchFamily="18" charset="0"/>
              </a:rPr>
              <a:t> ở </a:t>
            </a:r>
            <a:r>
              <a:rPr lang="en-US" sz="3600" b="1" i="1" dirty="0" err="1">
                <a:solidFill>
                  <a:srgbClr val="990000"/>
                </a:solidFill>
                <a:latin typeface="Times New Roman" pitchFamily="18" charset="0"/>
              </a:rPr>
              <a:t>Lúc-xăm-bua</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bằng</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lời</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của</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em</a:t>
            </a:r>
            <a:endParaRPr lang="en-US" sz="3600" b="1" i="1" dirty="0">
              <a:solidFill>
                <a:srgbClr val="0000FF"/>
              </a:solidFill>
              <a:latin typeface="Times New Roman" pitchFamily="18" charset="0"/>
            </a:endParaRPr>
          </a:p>
        </p:txBody>
      </p:sp>
      <p:sp>
        <p:nvSpPr>
          <p:cNvPr id="23565" name="Text Box 13"/>
          <p:cNvSpPr txBox="1">
            <a:spLocks noChangeArrowheads="1"/>
          </p:cNvSpPr>
          <p:nvPr/>
        </p:nvSpPr>
        <p:spPr bwMode="auto">
          <a:xfrm>
            <a:off x="1524000" y="3190876"/>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990000"/>
                </a:solidFill>
                <a:latin typeface="Times New Roman" pitchFamily="18" charset="0"/>
              </a:rPr>
              <a:t>a) </a:t>
            </a:r>
            <a:r>
              <a:rPr lang="en-US" sz="2800" b="1" i="1" dirty="0" err="1">
                <a:solidFill>
                  <a:srgbClr val="990000"/>
                </a:solidFill>
                <a:latin typeface="Times New Roman" pitchFamily="18" charset="0"/>
              </a:rPr>
              <a:t>Đoạn</a:t>
            </a:r>
            <a:r>
              <a:rPr lang="en-US" sz="2800" b="1" i="1" dirty="0">
                <a:solidFill>
                  <a:srgbClr val="990000"/>
                </a:solidFill>
                <a:latin typeface="Times New Roman" pitchFamily="18" charset="0"/>
              </a:rPr>
              <a:t> 1: </a:t>
            </a:r>
            <a:r>
              <a:rPr lang="en-US" sz="2800" b="1" i="1" dirty="0" err="1">
                <a:solidFill>
                  <a:srgbClr val="990000"/>
                </a:solidFill>
                <a:latin typeface="Times New Roman" pitchFamily="18" charset="0"/>
              </a:rPr>
              <a:t>Những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điều</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bất</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ngờ</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thú</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vị</a:t>
            </a:r>
            <a:r>
              <a:rPr lang="en-US" sz="2800" b="1" i="1" dirty="0">
                <a:solidFill>
                  <a:srgbClr val="990000"/>
                </a:solidFill>
                <a:latin typeface="Times New Roman" pitchFamily="18" charset="0"/>
              </a:rPr>
              <a:t>.</a:t>
            </a:r>
          </a:p>
        </p:txBody>
      </p:sp>
      <p:sp>
        <p:nvSpPr>
          <p:cNvPr id="23566" name="Text Box 14"/>
          <p:cNvSpPr txBox="1">
            <a:spLocks noChangeArrowheads="1"/>
          </p:cNvSpPr>
          <p:nvPr/>
        </p:nvSpPr>
        <p:spPr bwMode="auto">
          <a:xfrm>
            <a:off x="2514600" y="3638551"/>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0000FF"/>
                </a:solidFill>
                <a:latin typeface="Times New Roman" pitchFamily="18" charset="0"/>
              </a:rPr>
              <a:t> -Phút đầu gặp gỡ.</a:t>
            </a:r>
          </a:p>
        </p:txBody>
      </p:sp>
      <p:sp>
        <p:nvSpPr>
          <p:cNvPr id="23567" name="Text Box 15"/>
          <p:cNvSpPr txBox="1">
            <a:spLocks noChangeArrowheads="1"/>
          </p:cNvSpPr>
          <p:nvPr/>
        </p:nvSpPr>
        <p:spPr bwMode="auto">
          <a:xfrm>
            <a:off x="2471738" y="4086226"/>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0000FF"/>
                </a:solidFill>
                <a:latin typeface="Times New Roman" pitchFamily="18" charset="0"/>
              </a:rPr>
              <a:t> - Bài hát và bộ sưu tập về Việt Nam.</a:t>
            </a:r>
          </a:p>
        </p:txBody>
      </p:sp>
      <p:sp>
        <p:nvSpPr>
          <p:cNvPr id="23568" name="Text Box 16"/>
          <p:cNvSpPr txBox="1">
            <a:spLocks noChangeArrowheads="1"/>
          </p:cNvSpPr>
          <p:nvPr/>
        </p:nvSpPr>
        <p:spPr bwMode="auto">
          <a:xfrm>
            <a:off x="1524000" y="4562476"/>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990000"/>
                </a:solidFill>
                <a:latin typeface="Times New Roman" pitchFamily="18" charset="0"/>
              </a:rPr>
              <a:t>b) Đoạn 2: Câu chuyện giữa những người bạn mới.</a:t>
            </a:r>
          </a:p>
        </p:txBody>
      </p:sp>
      <p:sp>
        <p:nvSpPr>
          <p:cNvPr id="23569" name="Text Box 17"/>
          <p:cNvSpPr txBox="1">
            <a:spLocks noChangeArrowheads="1"/>
          </p:cNvSpPr>
          <p:nvPr/>
        </p:nvSpPr>
        <p:spPr bwMode="auto">
          <a:xfrm>
            <a:off x="2667000" y="5010151"/>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0000FF"/>
                </a:solidFill>
                <a:latin typeface="Times New Roman" pitchFamily="18" charset="0"/>
              </a:rPr>
              <a:t> - Cô giáo lớp 6A</a:t>
            </a:r>
          </a:p>
        </p:txBody>
      </p:sp>
      <p:sp>
        <p:nvSpPr>
          <p:cNvPr id="23570" name="Text Box 18"/>
          <p:cNvSpPr txBox="1">
            <a:spLocks noChangeArrowheads="1"/>
          </p:cNvSpPr>
          <p:nvPr/>
        </p:nvSpPr>
        <p:spPr bwMode="auto">
          <a:xfrm>
            <a:off x="2624138" y="5414963"/>
            <a:ext cx="571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0000FF"/>
                </a:solidFill>
                <a:latin typeface="Times New Roman" pitchFamily="18" charset="0"/>
              </a:rPr>
              <a:t> - Trẻ em Việt Nam sống thế nào?</a:t>
            </a:r>
          </a:p>
        </p:txBody>
      </p:sp>
      <p:sp>
        <p:nvSpPr>
          <p:cNvPr id="23571" name="Text Box 19"/>
          <p:cNvSpPr txBox="1">
            <a:spLocks noChangeArrowheads="1"/>
          </p:cNvSpPr>
          <p:nvPr/>
        </p:nvSpPr>
        <p:spPr bwMode="auto">
          <a:xfrm>
            <a:off x="1524000" y="5943601"/>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990000"/>
                </a:solidFill>
                <a:latin typeface="Times New Roman" pitchFamily="18" charset="0"/>
              </a:rPr>
              <a:t>c) Đoạn 3: Chia tay.</a:t>
            </a:r>
          </a:p>
        </p:txBody>
      </p:sp>
      <p:sp>
        <p:nvSpPr>
          <p:cNvPr id="23572" name="WordArt 20"/>
          <p:cNvSpPr>
            <a:spLocks noChangeArrowheads="1" noChangeShapeType="1" noTextEdit="1"/>
          </p:cNvSpPr>
          <p:nvPr/>
        </p:nvSpPr>
        <p:spPr bwMode="auto">
          <a:xfrm>
            <a:off x="4871864" y="0"/>
            <a:ext cx="1905000" cy="1295400"/>
          </a:xfrm>
          <a:prstGeom prst="rect">
            <a:avLst/>
          </a:prstGeom>
          <a:extLst>
            <a:ext uri="{AF507438-7753-43E0-B8FC-AC1667EBCBE1}">
              <a14:hiddenEffects xmlns:a14="http://schemas.microsoft.com/office/drawing/2010/main">
                <a:effectLst/>
              </a14:hiddenEffects>
            </a:ext>
          </a:extLst>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Times New Roman"/>
                <a:cs typeface="Times New Roman"/>
              </a:rPr>
              <a:t>KỂ CHUYỆN</a:t>
            </a:r>
          </a:p>
        </p:txBody>
      </p:sp>
      <p:pic>
        <p:nvPicPr>
          <p:cNvPr id="23577"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l="5525" t="2100" r="2380" b="7611"/>
          <a:stretch>
            <a:fillRect/>
          </a:stretch>
        </p:blipFill>
        <p:spPr bwMode="auto">
          <a:xfrm>
            <a:off x="8534400" y="5105400"/>
            <a:ext cx="2133600" cy="1752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038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checkerboard(across)">
                                      <p:cBhvr>
                                        <p:cTn id="7" dur="500"/>
                                        <p:tgtEl>
                                          <p:spTgt spid="23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65"/>
                                        </p:tgtEl>
                                        <p:attrNameLst>
                                          <p:attrName>style.visibility</p:attrName>
                                        </p:attrNameLst>
                                      </p:cBhvr>
                                      <p:to>
                                        <p:strVal val="visible"/>
                                      </p:to>
                                    </p:set>
                                    <p:animEffect transition="in" filter="checkerboard(across)">
                                      <p:cBhvr>
                                        <p:cTn id="12" dur="500"/>
                                        <p:tgtEl>
                                          <p:spTgt spid="235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566"/>
                                        </p:tgtEl>
                                        <p:attrNameLst>
                                          <p:attrName>style.visibility</p:attrName>
                                        </p:attrNameLst>
                                      </p:cBhvr>
                                      <p:to>
                                        <p:strVal val="visible"/>
                                      </p:to>
                                    </p:set>
                                    <p:animEffect transition="in" filter="checkerboard(across)">
                                      <p:cBhvr>
                                        <p:cTn id="17" dur="500"/>
                                        <p:tgtEl>
                                          <p:spTgt spid="235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567"/>
                                        </p:tgtEl>
                                        <p:attrNameLst>
                                          <p:attrName>style.visibility</p:attrName>
                                        </p:attrNameLst>
                                      </p:cBhvr>
                                      <p:to>
                                        <p:strVal val="visible"/>
                                      </p:to>
                                    </p:set>
                                    <p:animEffect transition="in" filter="checkerboard(across)">
                                      <p:cBhvr>
                                        <p:cTn id="22" dur="500"/>
                                        <p:tgtEl>
                                          <p:spTgt spid="235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3568"/>
                                        </p:tgtEl>
                                        <p:attrNameLst>
                                          <p:attrName>style.visibility</p:attrName>
                                        </p:attrNameLst>
                                      </p:cBhvr>
                                      <p:to>
                                        <p:strVal val="visible"/>
                                      </p:to>
                                    </p:set>
                                    <p:animEffect transition="in" filter="checkerboard(across)">
                                      <p:cBhvr>
                                        <p:cTn id="27" dur="500"/>
                                        <p:tgtEl>
                                          <p:spTgt spid="235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3569"/>
                                        </p:tgtEl>
                                        <p:attrNameLst>
                                          <p:attrName>style.visibility</p:attrName>
                                        </p:attrNameLst>
                                      </p:cBhvr>
                                      <p:to>
                                        <p:strVal val="visible"/>
                                      </p:to>
                                    </p:set>
                                    <p:animEffect transition="in" filter="checkerboard(across)">
                                      <p:cBhvr>
                                        <p:cTn id="32" dur="500"/>
                                        <p:tgtEl>
                                          <p:spTgt spid="235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3570"/>
                                        </p:tgtEl>
                                        <p:attrNameLst>
                                          <p:attrName>style.visibility</p:attrName>
                                        </p:attrNameLst>
                                      </p:cBhvr>
                                      <p:to>
                                        <p:strVal val="visible"/>
                                      </p:to>
                                    </p:set>
                                    <p:animEffect transition="in" filter="checkerboard(across)">
                                      <p:cBhvr>
                                        <p:cTn id="37" dur="500"/>
                                        <p:tgtEl>
                                          <p:spTgt spid="235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3571"/>
                                        </p:tgtEl>
                                        <p:attrNameLst>
                                          <p:attrName>style.visibility</p:attrName>
                                        </p:attrNameLst>
                                      </p:cBhvr>
                                      <p:to>
                                        <p:strVal val="visible"/>
                                      </p:to>
                                    </p:set>
                                    <p:animEffect transition="in" filter="checkerboard(across)">
                                      <p:cBhvr>
                                        <p:cTn id="42" dur="500"/>
                                        <p:tgtEl>
                                          <p:spTgt spid="2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p:bldP spid="23565" grpId="0"/>
      <p:bldP spid="23566" grpId="0"/>
      <p:bldP spid="23567" grpId="0"/>
      <p:bldP spid="23568" grpId="0"/>
      <p:bldP spid="23569" grpId="0"/>
      <p:bldP spid="23570" grpId="0"/>
      <p:bldP spid="235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1524000" y="1905001"/>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0000FF"/>
                </a:solidFill>
                <a:latin typeface="Times New Roman" pitchFamily="18" charset="0"/>
              </a:rPr>
              <a:t>* Đoạn 1: Những điều bất ngờ thú vị.</a:t>
            </a:r>
          </a:p>
        </p:txBody>
      </p:sp>
      <p:sp>
        <p:nvSpPr>
          <p:cNvPr id="33797" name="WordArt 5"/>
          <p:cNvSpPr>
            <a:spLocks noChangeArrowheads="1" noChangeShapeType="1" noTextEdit="1"/>
          </p:cNvSpPr>
          <p:nvPr/>
        </p:nvSpPr>
        <p:spPr bwMode="auto">
          <a:xfrm>
            <a:off x="5015880" y="188640"/>
            <a:ext cx="1905000" cy="1295400"/>
          </a:xfrm>
          <a:prstGeom prst="rect">
            <a:avLst/>
          </a:prstGeom>
          <a:extLst>
            <a:ext uri="{AF507438-7753-43E0-B8FC-AC1667EBCBE1}">
              <a14:hiddenEffects xmlns:a14="http://schemas.microsoft.com/office/drawing/2010/main">
                <a:effectLst/>
              </a14:hiddenEffects>
            </a:ext>
          </a:extLst>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Times New Roman"/>
                <a:cs typeface="Times New Roman"/>
              </a:rPr>
              <a:t>KỂ CHUYỆN</a:t>
            </a:r>
          </a:p>
        </p:txBody>
      </p:sp>
      <p:pic>
        <p:nvPicPr>
          <p:cNvPr id="33801"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208" y="188640"/>
            <a:ext cx="4169046" cy="288032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3802" name="Text Box 10"/>
          <p:cNvSpPr txBox="1">
            <a:spLocks noChangeArrowheads="1"/>
          </p:cNvSpPr>
          <p:nvPr/>
        </p:nvSpPr>
        <p:spPr bwMode="auto">
          <a:xfrm>
            <a:off x="0" y="3068960"/>
            <a:ext cx="1213725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Chúng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tôi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đến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thăm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một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trường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Tiểu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học</a:t>
            </a:r>
            <a:r>
              <a:rPr lang="en-US" sz="3200" b="1" dirty="0">
                <a:solidFill>
                  <a:srgbClr val="0000FF"/>
                </a:solidFill>
                <a:latin typeface="Times New Roman" pitchFamily="18" charset="0"/>
                <a:cs typeface="Times New Roman" pitchFamily="18" charset="0"/>
              </a:rPr>
              <a:t> ở </a:t>
            </a:r>
            <a:r>
              <a:rPr lang="en-US" sz="3200" b="1" dirty="0" err="1">
                <a:solidFill>
                  <a:srgbClr val="0000FF"/>
                </a:solidFill>
                <a:latin typeface="Times New Roman" pitchFamily="18" charset="0"/>
                <a:cs typeface="Times New Roman" pitchFamily="18" charset="0"/>
              </a:rPr>
              <a:t>Lúc</a:t>
            </a:r>
            <a:r>
              <a:rPr lang="en-US" sz="3200" b="1" dirty="0">
                <a:solidFill>
                  <a:srgbClr val="0000FF"/>
                </a:solidFill>
                <a:latin typeface="Times New Roman" pitchFamily="18" charset="0"/>
                <a:cs typeface="Times New Roman" pitchFamily="18" charset="0"/>
              </a:rPr>
              <a:t> - </a:t>
            </a:r>
            <a:r>
              <a:rPr lang="en-US" sz="3200" b="1" dirty="0" err="1">
                <a:solidFill>
                  <a:srgbClr val="0000FF"/>
                </a:solidFill>
                <a:latin typeface="Times New Roman" pitchFamily="18" charset="0"/>
                <a:cs typeface="Times New Roman" pitchFamily="18" charset="0"/>
              </a:rPr>
              <a:t>xăm</a:t>
            </a:r>
            <a:r>
              <a:rPr lang="en-US" sz="3200" b="1" dirty="0">
                <a:solidFill>
                  <a:srgbClr val="0000FF"/>
                </a:solidFill>
                <a:latin typeface="Times New Roman" pitchFamily="18" charset="0"/>
                <a:cs typeface="Times New Roman" pitchFamily="18" charset="0"/>
              </a:rPr>
              <a:t> - </a:t>
            </a:r>
            <a:r>
              <a:rPr lang="en-US" sz="3200" b="1" dirty="0" err="1">
                <a:solidFill>
                  <a:srgbClr val="0000FF"/>
                </a:solidFill>
                <a:latin typeface="Times New Roman" pitchFamily="18" charset="0"/>
                <a:cs typeface="Times New Roman" pitchFamily="18" charset="0"/>
              </a:rPr>
              <a:t>bua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học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sinh</a:t>
            </a:r>
            <a:r>
              <a:rPr lang="en-US" sz="3200" b="1" dirty="0">
                <a:solidFill>
                  <a:srgbClr val="0000FF"/>
                </a:solidFill>
                <a:latin typeface="Times New Roman" pitchFamily="18" charset="0"/>
                <a:cs typeface="Times New Roman" pitchFamily="18" charset="0"/>
              </a:rPr>
              <a:t> ở </a:t>
            </a:r>
            <a:r>
              <a:rPr lang="en-US" sz="3200" b="1" dirty="0" err="1">
                <a:solidFill>
                  <a:srgbClr val="0000FF"/>
                </a:solidFill>
                <a:latin typeface="Times New Roman" pitchFamily="18" charset="0"/>
                <a:cs typeface="Times New Roman" pitchFamily="18" charset="0"/>
              </a:rPr>
              <a:t>đây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đều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tự</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giới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thiệu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bằng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Tôi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Mô</a:t>
            </a:r>
            <a:r>
              <a:rPr lang="en-US" sz="3200" b="1" dirty="0">
                <a:solidFill>
                  <a:srgbClr val="0000FF"/>
                </a:solidFill>
                <a:latin typeface="Times New Roman" pitchFamily="18" charset="0"/>
                <a:cs typeface="Times New Roman" pitchFamily="18" charset="0"/>
              </a:rPr>
              <a:t> - </a:t>
            </a:r>
            <a:r>
              <a:rPr lang="en-US" sz="3200" b="1" dirty="0" err="1">
                <a:solidFill>
                  <a:srgbClr val="0000FF"/>
                </a:solidFill>
                <a:latin typeface="Times New Roman" pitchFamily="18" charset="0"/>
                <a:cs typeface="Times New Roman" pitchFamily="18" charset="0"/>
              </a:rPr>
              <a:t>ni</a:t>
            </a:r>
            <a:r>
              <a:rPr lang="en-US" sz="3200" b="1" dirty="0">
                <a:solidFill>
                  <a:srgbClr val="0000FF"/>
                </a:solidFill>
                <a:latin typeface="Times New Roman" pitchFamily="18" charset="0"/>
                <a:cs typeface="Times New Roman" pitchFamily="18" charset="0"/>
              </a:rPr>
              <a:t> - </a:t>
            </a:r>
            <a:r>
              <a:rPr lang="en-US" sz="3200" b="1" dirty="0" err="1">
                <a:solidFill>
                  <a:srgbClr val="0000FF"/>
                </a:solidFill>
                <a:latin typeface="Times New Roman" pitchFamily="18" charset="0"/>
                <a:cs typeface="Times New Roman" pitchFamily="18" charset="0"/>
              </a:rPr>
              <a:t>ca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tôi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Giét</a:t>
            </a:r>
            <a:r>
              <a:rPr lang="en-US" sz="3200" b="1" dirty="0">
                <a:solidFill>
                  <a:srgbClr val="0000FF"/>
                </a:solidFill>
                <a:latin typeface="Times New Roman" pitchFamily="18" charset="0"/>
                <a:cs typeface="Times New Roman" pitchFamily="18" charset="0"/>
              </a:rPr>
              <a:t> – xi - </a:t>
            </a:r>
            <a:r>
              <a:rPr lang="en-US" sz="3200" b="1" dirty="0" err="1">
                <a:solidFill>
                  <a:srgbClr val="0000FF"/>
                </a:solidFill>
                <a:latin typeface="Times New Roman" pitchFamily="18" charset="0"/>
                <a:cs typeface="Times New Roman" pitchFamily="18" charset="0"/>
              </a:rPr>
              <a:t>ca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còn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chúng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tôi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nghe</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hát</a:t>
            </a:r>
            <a:r>
              <a:rPr lang="en-US" sz="3200" b="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Kìa</a:t>
            </a:r>
            <a:r>
              <a:rPr lang="en-US" sz="3200" b="1" i="1" dirty="0">
                <a:solidFill>
                  <a:srgbClr val="0000FF"/>
                </a:solidFill>
                <a:latin typeface="Times New Roman" pitchFamily="18" charset="0"/>
                <a:cs typeface="Times New Roman" pitchFamily="18" charset="0"/>
              </a:rPr>
              <a:t> con </a:t>
            </a:r>
            <a:r>
              <a:rPr lang="en-US" sz="3200" b="1" i="1" dirty="0" err="1">
                <a:solidFill>
                  <a:srgbClr val="0000FF"/>
                </a:solidFill>
                <a:latin typeface="Times New Roman" pitchFamily="18" charset="0"/>
                <a:cs typeface="Times New Roman" pitchFamily="18" charset="0"/>
              </a:rPr>
              <a:t>bướm</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vàng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bằng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Rồi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giới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thiệu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sưu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tầm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được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bằng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như</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đàn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Tơ</a:t>
            </a:r>
            <a:r>
              <a:rPr lang="en-US" sz="3200" b="1" dirty="0">
                <a:solidFill>
                  <a:srgbClr val="0000FF"/>
                </a:solidFill>
                <a:latin typeface="Times New Roman" pitchFamily="18" charset="0"/>
                <a:cs typeface="Times New Roman" pitchFamily="18" charset="0"/>
              </a:rPr>
              <a:t> - </a:t>
            </a:r>
            <a:r>
              <a:rPr lang="en-US" sz="3200" b="1" dirty="0" err="1">
                <a:solidFill>
                  <a:srgbClr val="0000FF"/>
                </a:solidFill>
                <a:latin typeface="Times New Roman" pitchFamily="18" charset="0"/>
                <a:cs typeface="Times New Roman" pitchFamily="18" charset="0"/>
              </a:rPr>
              <a:t>rưng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nón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tranh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dừa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ảnh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xích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lô</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ấy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còn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vẽ</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Quốc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Việt</a:t>
            </a:r>
            <a:r>
              <a:rPr lang="en-US" sz="3200" b="1" dirty="0">
                <a:solidFill>
                  <a:srgbClr val="0000FF"/>
                </a:solidFill>
                <a:latin typeface="Times New Roman" pitchFamily="18" charset="0"/>
                <a:cs typeface="Times New Roman" pitchFamily="18" charset="0"/>
              </a:rPr>
              <a:t> Nam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nói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bằng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Việt</a:t>
            </a:r>
            <a:r>
              <a:rPr lang="en-US" sz="3200" b="1" dirty="0">
                <a:solidFill>
                  <a:srgbClr val="0000FF"/>
                </a:solidFill>
                <a:latin typeface="Times New Roman" pitchFamily="18" charset="0"/>
                <a:cs typeface="Times New Roman" pitchFamily="18" charset="0"/>
              </a:rPr>
              <a:t> Nam , </a:t>
            </a:r>
            <a:r>
              <a:rPr lang="en-US" sz="3200" b="1" dirty="0" err="1">
                <a:solidFill>
                  <a:srgbClr val="0000FF"/>
                </a:solidFill>
                <a:latin typeface="Times New Roman" pitchFamily="18" charset="0"/>
                <a:cs typeface="Times New Roman" pitchFamily="18" charset="0"/>
              </a:rPr>
              <a:t>Hồ</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Chí</a:t>
            </a:r>
            <a:r>
              <a:rPr lang="en-US" sz="3200" b="1" dirty="0">
                <a:solidFill>
                  <a:srgbClr val="0000FF"/>
                </a:solidFill>
                <a:latin typeface="Times New Roman" pitchFamily="18" charset="0"/>
                <a:cs typeface="Times New Roman" pitchFamily="18" charset="0"/>
              </a:rPr>
              <a:t> Minh</a:t>
            </a:r>
            <a:r>
              <a:rPr lang="en-US" sz="24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743725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802"/>
                                        </p:tgtEl>
                                        <p:attrNameLst>
                                          <p:attrName>style.visibility</p:attrName>
                                        </p:attrNameLst>
                                      </p:cBhvr>
                                      <p:to>
                                        <p:strVal val="visible"/>
                                      </p:to>
                                    </p:set>
                                    <p:anim calcmode="discrete" valueType="clr">
                                      <p:cBhvr override="childStyle">
                                        <p:cTn id="7" dur="80"/>
                                        <p:tgtEl>
                                          <p:spTgt spid="338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802"/>
                                        </p:tgtEl>
                                        <p:attrNameLst>
                                          <p:attrName>fillcolor</p:attrName>
                                        </p:attrNameLst>
                                      </p:cBhvr>
                                      <p:tavLst>
                                        <p:tav tm="0">
                                          <p:val>
                                            <p:clrVal>
                                              <a:schemeClr val="accent2"/>
                                            </p:clrVal>
                                          </p:val>
                                        </p:tav>
                                        <p:tav tm="50000">
                                          <p:val>
                                            <p:clrVal>
                                              <a:schemeClr val="hlink"/>
                                            </p:clrVal>
                                          </p:val>
                                        </p:tav>
                                      </p:tavLst>
                                    </p:anim>
                                    <p:set>
                                      <p:cBhvr>
                                        <p:cTn id="9" dur="80"/>
                                        <p:tgtEl>
                                          <p:spTgt spid="338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1524000" y="1345476"/>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latin typeface="Times New Roman" pitchFamily="18" charset="0"/>
              </a:rPr>
              <a:t>* Đoạn 2: Câu chuyện giữa những người bạn mới.</a:t>
            </a:r>
          </a:p>
        </p:txBody>
      </p:sp>
      <p:sp>
        <p:nvSpPr>
          <p:cNvPr id="34821" name="WordArt 5"/>
          <p:cNvSpPr>
            <a:spLocks noChangeArrowheads="1" noChangeShapeType="1" noTextEdit="1"/>
          </p:cNvSpPr>
          <p:nvPr/>
        </p:nvSpPr>
        <p:spPr bwMode="auto">
          <a:xfrm>
            <a:off x="4762500" y="23949"/>
            <a:ext cx="1905000" cy="1295400"/>
          </a:xfrm>
          <a:prstGeom prst="rect">
            <a:avLst/>
          </a:prstGeom>
          <a:extLst>
            <a:ext uri="{AF507438-7753-43E0-B8FC-AC1667EBCBE1}">
              <a14:hiddenEffects xmlns:a14="http://schemas.microsoft.com/office/drawing/2010/main">
                <a:effectLst/>
              </a14:hiddenEffects>
            </a:ext>
          </a:extLst>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Times New Roman"/>
                <a:cs typeface="Times New Roman"/>
              </a:rPr>
              <a:t>KỂ CHUYỆN</a:t>
            </a:r>
          </a:p>
        </p:txBody>
      </p:sp>
      <p:sp>
        <p:nvSpPr>
          <p:cNvPr id="34826" name="Text Box 10"/>
          <p:cNvSpPr txBox="1">
            <a:spLocks noChangeArrowheads="1"/>
          </p:cNvSpPr>
          <p:nvPr/>
        </p:nvSpPr>
        <p:spPr bwMode="auto">
          <a:xfrm>
            <a:off x="25097" y="1864589"/>
            <a:ext cx="11928648"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 Tìm hiểu ra mới biết, cô giáo của các bạn ấy đã sồng và làm việc tại Việt Nam hai năm. Cô yêu Việt Nam nên đã kể cho các bạn nhiều điều tốt đẹp về đất nước và con người Việt Nam, cô còn dạy các bạn nói Tiếng Việt. Các bạn ấy còn tìm hiểu về Việt Nam qua In-tơ-nét. Các bạn còn đặt cho tôi rất nhiều câu hỏi về thiếu nhi Việt Nam: Các bạn học những môn gì? Các bạn thích những bài hát nào? Các bạn chơi những trò chơi gì?,… và còn nhiều câu hỏi thú vị nữa.</a:t>
            </a:r>
          </a:p>
        </p:txBody>
      </p:sp>
    </p:spTree>
    <p:extLst>
      <p:ext uri="{BB962C8B-B14F-4D97-AF65-F5344CB8AC3E}">
        <p14:creationId xmlns:p14="http://schemas.microsoft.com/office/powerpoint/2010/main" val="2758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4826"/>
                                        </p:tgtEl>
                                        <p:attrNameLst>
                                          <p:attrName>style.visibility</p:attrName>
                                        </p:attrNameLst>
                                      </p:cBhvr>
                                      <p:to>
                                        <p:strVal val="visible"/>
                                      </p:to>
                                    </p:set>
                                    <p:anim calcmode="discrete" valueType="clr">
                                      <p:cBhvr override="childStyle">
                                        <p:cTn id="7" dur="80"/>
                                        <p:tgtEl>
                                          <p:spTgt spid="348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26"/>
                                        </p:tgtEl>
                                        <p:attrNameLst>
                                          <p:attrName>fillcolor</p:attrName>
                                        </p:attrNameLst>
                                      </p:cBhvr>
                                      <p:tavLst>
                                        <p:tav tm="0">
                                          <p:val>
                                            <p:clrVal>
                                              <a:schemeClr val="accent2"/>
                                            </p:clrVal>
                                          </p:val>
                                        </p:tav>
                                        <p:tav tm="50000">
                                          <p:val>
                                            <p:clrVal>
                                              <a:schemeClr val="hlink"/>
                                            </p:clrVal>
                                          </p:val>
                                        </p:tav>
                                      </p:tavLst>
                                    </p:anim>
                                    <p:set>
                                      <p:cBhvr>
                                        <p:cTn id="9" dur="80"/>
                                        <p:tgtEl>
                                          <p:spTgt spid="348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5"/>
          <p:cNvSpPr txBox="1">
            <a:spLocks noChangeArrowheads="1"/>
          </p:cNvSpPr>
          <p:nvPr/>
        </p:nvSpPr>
        <p:spPr bwMode="auto">
          <a:xfrm>
            <a:off x="1127448" y="19595"/>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FF"/>
                </a:solidFill>
                <a:latin typeface="Times New Roman" pitchFamily="18" charset="0"/>
              </a:rPr>
              <a:t>* Đoạn 3: Chia tay.</a:t>
            </a:r>
          </a:p>
        </p:txBody>
      </p:sp>
      <p:sp>
        <p:nvSpPr>
          <p:cNvPr id="35851" name="Text Box 11"/>
          <p:cNvSpPr txBox="1">
            <a:spLocks noChangeArrowheads="1"/>
          </p:cNvSpPr>
          <p:nvPr/>
        </p:nvSpPr>
        <p:spPr bwMode="auto">
          <a:xfrm>
            <a:off x="109789" y="538708"/>
            <a:ext cx="11953328"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a:solidFill>
                  <a:srgbClr val="0000FF"/>
                </a:solidFill>
                <a:latin typeface="Times New Roman" pitchFamily="18" charset="0"/>
                <a:cs typeface="Times New Roman" pitchFamily="18" charset="0"/>
              </a:rPr>
              <a:t>-</a:t>
            </a:r>
            <a:r>
              <a:rPr lang="en-US" sz="6000" b="1">
                <a:solidFill>
                  <a:srgbClr val="0000FF"/>
                </a:solidFill>
                <a:latin typeface="Times New Roman" pitchFamily="18" charset="0"/>
                <a:cs typeface="Times New Roman" pitchFamily="18" charset="0"/>
              </a:rPr>
              <a:t> Cũng đến giờ chia tay nhau, dưới làn tuyết bay mù mịt, các bạn ấy vẫn đứng vẫy tay chào lưu luyến cho đến khi xe của đoàn chúng tôi đi khuất hẳn trong dòng người và xe cộ tấp nấp của thành phố Châu Âu hoa lệ, mến khách.</a:t>
            </a:r>
          </a:p>
        </p:txBody>
      </p:sp>
    </p:spTree>
    <p:extLst>
      <p:ext uri="{BB962C8B-B14F-4D97-AF65-F5344CB8AC3E}">
        <p14:creationId xmlns:p14="http://schemas.microsoft.com/office/powerpoint/2010/main" val="283811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5851"/>
                                        </p:tgtEl>
                                        <p:attrNameLst>
                                          <p:attrName>style.visibility</p:attrName>
                                        </p:attrNameLst>
                                      </p:cBhvr>
                                      <p:to>
                                        <p:strVal val="visible"/>
                                      </p:to>
                                    </p:set>
                                    <p:anim calcmode="discrete" valueType="clr">
                                      <p:cBhvr override="childStyle">
                                        <p:cTn id="7" dur="80"/>
                                        <p:tgtEl>
                                          <p:spTgt spid="358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51"/>
                                        </p:tgtEl>
                                        <p:attrNameLst>
                                          <p:attrName>fillcolor</p:attrName>
                                        </p:attrNameLst>
                                      </p:cBhvr>
                                      <p:tavLst>
                                        <p:tav tm="0">
                                          <p:val>
                                            <p:clrVal>
                                              <a:schemeClr val="accent2"/>
                                            </p:clrVal>
                                          </p:val>
                                        </p:tav>
                                        <p:tav tm="50000">
                                          <p:val>
                                            <p:clrVal>
                                              <a:schemeClr val="hlink"/>
                                            </p:clrVal>
                                          </p:val>
                                        </p:tav>
                                      </p:tavLst>
                                    </p:anim>
                                    <p:set>
                                      <p:cBhvr>
                                        <p:cTn id="9" dur="80"/>
                                        <p:tgtEl>
                                          <p:spTgt spid="358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0" name="Text Box 18"/>
          <p:cNvSpPr txBox="1">
            <a:spLocks noChangeArrowheads="1"/>
          </p:cNvSpPr>
          <p:nvPr/>
        </p:nvSpPr>
        <p:spPr bwMode="auto">
          <a:xfrm>
            <a:off x="119336" y="836712"/>
            <a:ext cx="1188132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i="1">
                <a:solidFill>
                  <a:srgbClr val="0000FF"/>
                </a:solidFill>
                <a:latin typeface="Times New Roman" pitchFamily="18" charset="0"/>
                <a:cs typeface="Times New Roman" pitchFamily="18" charset="0"/>
              </a:rPr>
              <a:t>   </a:t>
            </a:r>
            <a:r>
              <a:rPr lang="en-US" sz="6600" b="1" i="1">
                <a:solidFill>
                  <a:srgbClr val="0000FF"/>
                </a:solidFill>
                <a:latin typeface="Times New Roman" pitchFamily="18" charset="0"/>
                <a:cs typeface="Times New Roman" pitchFamily="18" charset="0"/>
              </a:rPr>
              <a:t>* Cuộc gặp gỡ thú vị, bất ngờ của đoàn cán bộ Việt Nam với học sinh một trường Tiểu học ở Lúc-xăm-bua thể hiện tình hữu nghị, đoàn kết giữa các dân tộc trên toàn thế giới.</a:t>
            </a:r>
            <a:endParaRPr lang="en-US" sz="6600">
              <a:solidFill>
                <a:srgbClr val="0000FF"/>
              </a:solidFill>
              <a:latin typeface="Times New Roman" pitchFamily="18" charset="0"/>
              <a:cs typeface="Times New Roman" pitchFamily="18" charset="0"/>
            </a:endParaRPr>
          </a:p>
        </p:txBody>
      </p:sp>
      <p:sp>
        <p:nvSpPr>
          <p:cNvPr id="8211" name="Text Box 19"/>
          <p:cNvSpPr txBox="1">
            <a:spLocks noChangeArrowheads="1"/>
          </p:cNvSpPr>
          <p:nvPr/>
        </p:nvSpPr>
        <p:spPr bwMode="auto">
          <a:xfrm>
            <a:off x="1444534" y="116632"/>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00FF"/>
                </a:solidFill>
                <a:latin typeface="Times New Roman" pitchFamily="18" charset="0"/>
                <a:cs typeface="Times New Roman" pitchFamily="18" charset="0"/>
              </a:rPr>
              <a:t>* Câu chuyện có ý nghĩa gì?</a:t>
            </a:r>
          </a:p>
        </p:txBody>
      </p:sp>
    </p:spTree>
    <p:extLst>
      <p:ext uri="{BB962C8B-B14F-4D97-AF65-F5344CB8AC3E}">
        <p14:creationId xmlns:p14="http://schemas.microsoft.com/office/powerpoint/2010/main" val="342665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10"/>
                                        </p:tgtEl>
                                        <p:attrNameLst>
                                          <p:attrName>style.visibility</p:attrName>
                                        </p:attrNameLst>
                                      </p:cBhvr>
                                      <p:to>
                                        <p:strVal val="visible"/>
                                      </p:to>
                                    </p:set>
                                    <p:anim calcmode="discrete" valueType="clr">
                                      <p:cBhvr override="childStyle">
                                        <p:cTn id="7" dur="80"/>
                                        <p:tgtEl>
                                          <p:spTgt spid="82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10"/>
                                        </p:tgtEl>
                                        <p:attrNameLst>
                                          <p:attrName>fillcolor</p:attrName>
                                        </p:attrNameLst>
                                      </p:cBhvr>
                                      <p:tavLst>
                                        <p:tav tm="0">
                                          <p:val>
                                            <p:clrVal>
                                              <a:schemeClr val="accent2"/>
                                            </p:clrVal>
                                          </p:val>
                                        </p:tav>
                                        <p:tav tm="50000">
                                          <p:val>
                                            <p:clrVal>
                                              <a:schemeClr val="hlink"/>
                                            </p:clrVal>
                                          </p:val>
                                        </p:tav>
                                      </p:tavLst>
                                    </p:anim>
                                    <p:set>
                                      <p:cBhvr>
                                        <p:cTn id="9" dur="80"/>
                                        <p:tgtEl>
                                          <p:spTgt spid="82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l="6000"/>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30" name="WordArt 10"/>
          <p:cNvSpPr>
            <a:spLocks noChangeArrowheads="1" noChangeShapeType="1" noTextEdit="1"/>
          </p:cNvSpPr>
          <p:nvPr/>
        </p:nvSpPr>
        <p:spPr bwMode="auto">
          <a:xfrm>
            <a:off x="2514600" y="914400"/>
            <a:ext cx="6934200" cy="5257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Impact"/>
              </a:rPr>
              <a:t>CHÀO CÁC EM !</a:t>
            </a:r>
          </a:p>
        </p:txBody>
      </p:sp>
    </p:spTree>
    <p:extLst>
      <p:ext uri="{BB962C8B-B14F-4D97-AF65-F5344CB8AC3E}">
        <p14:creationId xmlns:p14="http://schemas.microsoft.com/office/powerpoint/2010/main" val="3410298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407368" y="962144"/>
            <a:ext cx="1130525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v"/>
            </a:pPr>
            <a:r>
              <a:rPr lang="en-US" sz="4400" b="1" dirty="0">
                <a:solidFill>
                  <a:srgbClr val="C00000"/>
                </a:solidFill>
                <a:latin typeface="Times New Roman" pitchFamily="18" charset="0"/>
                <a:ea typeface="Times New Roman" pitchFamily="18" charset="0"/>
                <a:cs typeface="Times New Roman" pitchFamily="18" charset="0"/>
              </a:rPr>
              <a:t> </a:t>
            </a:r>
            <a:r>
              <a:rPr lang="en-US" sz="7200" b="1" dirty="0">
                <a:solidFill>
                  <a:srgbClr val="000099"/>
                </a:solidFill>
                <a:latin typeface="Times New Roman" pitchFamily="18" charset="0"/>
                <a:ea typeface="Times New Roman" pitchFamily="18" charset="0"/>
                <a:cs typeface="Times New Roman" pitchFamily="18" charset="0"/>
              </a:rPr>
              <a:t>Em sẽ làm gì sau khi học bài Lời kêu gọi toàn dân tập thể dục?</a:t>
            </a:r>
          </a:p>
        </p:txBody>
      </p:sp>
    </p:spTree>
    <p:extLst>
      <p:ext uri="{BB962C8B-B14F-4D97-AF65-F5344CB8AC3E}">
        <p14:creationId xmlns:p14="http://schemas.microsoft.com/office/powerpoint/2010/main" val="322502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ngoi nha ch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04" y="8582"/>
            <a:ext cx="12432704" cy="6875156"/>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pic>
        <p:nvPicPr>
          <p:cNvPr id="7" name="Picture 2" descr="T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464" y="692696"/>
            <a:ext cx="10225136" cy="484253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Luxembourg"/>
          <p:cNvPicPr>
            <a:picLocks noChangeAspect="1" noChangeArrowheads="1"/>
          </p:cNvPicPr>
          <p:nvPr/>
        </p:nvPicPr>
        <p:blipFill>
          <a:blip r:embed="rId2">
            <a:extLst>
              <a:ext uri="{28A0092B-C50C-407E-A947-70E740481C1C}">
                <a14:useLocalDpi xmlns:a14="http://schemas.microsoft.com/office/drawing/2010/main" val="0"/>
              </a:ext>
            </a:extLst>
          </a:blip>
          <a:srcRect t="3279" b="1639"/>
          <a:stretch>
            <a:fillRect/>
          </a:stretch>
        </p:blipFill>
        <p:spPr bwMode="auto">
          <a:xfrm>
            <a:off x="5611688" y="188640"/>
            <a:ext cx="6388968" cy="4995664"/>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 name="AutoShape 12">
            <a:hlinkClick r:id="rId3" action="ppaction://hlinksldjump"/>
          </p:cNvPr>
          <p:cNvSpPr>
            <a:spLocks noChangeArrowheads="1"/>
          </p:cNvSpPr>
          <p:nvPr/>
        </p:nvSpPr>
        <p:spPr bwMode="gray">
          <a:xfrm>
            <a:off x="1991544" y="5373216"/>
            <a:ext cx="5581398" cy="784920"/>
          </a:xfrm>
          <a:prstGeom prst="roundRect">
            <a:avLst>
              <a:gd name="adj" fmla="val 0"/>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6600" b="1" dirty="0">
                <a:solidFill>
                  <a:srgbClr val="000099"/>
                </a:solidFill>
                <a:latin typeface="Times New Roman" pitchFamily="18" charset="0"/>
              </a:rPr>
              <a:t>Lúc-xăm-bua</a:t>
            </a:r>
          </a:p>
        </p:txBody>
      </p:sp>
      <p:grpSp>
        <p:nvGrpSpPr>
          <p:cNvPr id="4" name="Group 16"/>
          <p:cNvGrpSpPr>
            <a:grpSpLocks/>
          </p:cNvGrpSpPr>
          <p:nvPr/>
        </p:nvGrpSpPr>
        <p:grpSpPr bwMode="auto">
          <a:xfrm>
            <a:off x="119336" y="188640"/>
            <a:ext cx="5339952" cy="4995664"/>
            <a:chOff x="96" y="960"/>
            <a:chExt cx="2352" cy="2784"/>
          </a:xfrm>
        </p:grpSpPr>
        <p:pic>
          <p:nvPicPr>
            <p:cNvPr id="5" name="Picture 9" descr="FF85B4D5E5DAFD80E030A8C009002A4B"/>
            <p:cNvPicPr>
              <a:picLocks noChangeAspect="1" noChangeArrowheads="1"/>
            </p:cNvPicPr>
            <p:nvPr/>
          </p:nvPicPr>
          <p:blipFill>
            <a:blip r:embed="rId4">
              <a:extLst>
                <a:ext uri="{28A0092B-C50C-407E-A947-70E740481C1C}">
                  <a14:useLocalDpi xmlns:a14="http://schemas.microsoft.com/office/drawing/2010/main" val="0"/>
                </a:ext>
              </a:extLst>
            </a:blip>
            <a:srcRect l="2040" t="3279" r="2040" b="1639"/>
            <a:stretch>
              <a:fillRect/>
            </a:stretch>
          </p:blipFill>
          <p:spPr bwMode="auto">
            <a:xfrm>
              <a:off x="96" y="960"/>
              <a:ext cx="2352" cy="2784"/>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6" name="AutoShape 13"/>
            <p:cNvSpPr>
              <a:spLocks noChangeArrowheads="1"/>
            </p:cNvSpPr>
            <p:nvPr/>
          </p:nvSpPr>
          <p:spPr bwMode="auto">
            <a:xfrm>
              <a:off x="1233" y="2997"/>
              <a:ext cx="144" cy="144"/>
            </a:xfrm>
            <a:prstGeom prst="star5">
              <a:avLst/>
            </a:prstGeom>
            <a:solidFill>
              <a:srgbClr val="FF0000"/>
            </a:solidFill>
            <a:ln w="9525">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Tree>
    <p:extLst>
      <p:ext uri="{BB962C8B-B14F-4D97-AF65-F5344CB8AC3E}">
        <p14:creationId xmlns:p14="http://schemas.microsoft.com/office/powerpoint/2010/main" val="208353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a:hlinkClick r:id="rId2" action="ppaction://hlinksldjump"/>
          </p:cNvPr>
          <p:cNvSpPr>
            <a:spLocks noChangeArrowheads="1"/>
          </p:cNvSpPr>
          <p:nvPr/>
        </p:nvSpPr>
        <p:spPr bwMode="gray">
          <a:xfrm>
            <a:off x="4290166" y="5517233"/>
            <a:ext cx="3672408" cy="846311"/>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4000" b="1" dirty="0">
                <a:solidFill>
                  <a:srgbClr val="000099"/>
                </a:solidFill>
                <a:latin typeface="Times New Roman" pitchFamily="18" charset="0"/>
              </a:rPr>
              <a:t>Đàn tơ-rưng</a:t>
            </a:r>
          </a:p>
        </p:txBody>
      </p:sp>
      <p:pic>
        <p:nvPicPr>
          <p:cNvPr id="3" name="Picture 9" descr="DAN TO R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116632"/>
            <a:ext cx="11881320" cy="530884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05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88640"/>
            <a:ext cx="6129064" cy="6102623"/>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7"/>
          <p:cNvPicPr>
            <a:picLocks noChangeAspect="1" noChangeArrowheads="1"/>
          </p:cNvPicPr>
          <p:nvPr/>
        </p:nvPicPr>
        <p:blipFill>
          <a:blip r:embed="rId3">
            <a:extLst>
              <a:ext uri="{28A0092B-C50C-407E-A947-70E740481C1C}">
                <a14:useLocalDpi xmlns:a14="http://schemas.microsoft.com/office/drawing/2010/main" val="0"/>
              </a:ext>
            </a:extLst>
          </a:blip>
          <a:srcRect l="5525" t="2100" r="2380" b="7611"/>
          <a:stretch>
            <a:fillRect/>
          </a:stretch>
        </p:blipFill>
        <p:spPr bwMode="auto">
          <a:xfrm>
            <a:off x="263352" y="188640"/>
            <a:ext cx="5527848" cy="604864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4346" name="AutoShape 10">
            <a:hlinkClick r:id="" action="ppaction://noaction"/>
          </p:cNvPr>
          <p:cNvSpPr>
            <a:spLocks noChangeArrowheads="1"/>
          </p:cNvSpPr>
          <p:nvPr/>
        </p:nvSpPr>
        <p:spPr bwMode="gray">
          <a:xfrm>
            <a:off x="4953000" y="6324600"/>
            <a:ext cx="1219200" cy="533400"/>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sz="2800" b="1" i="1">
                <a:solidFill>
                  <a:srgbClr val="000099"/>
                </a:solidFill>
                <a:latin typeface="Times New Roman" pitchFamily="18" charset="0"/>
              </a:rPr>
              <a:t>Tuyết</a:t>
            </a:r>
          </a:p>
        </p:txBody>
      </p:sp>
    </p:spTree>
    <p:extLst>
      <p:ext uri="{BB962C8B-B14F-4D97-AF65-F5344CB8AC3E}">
        <p14:creationId xmlns:p14="http://schemas.microsoft.com/office/powerpoint/2010/main" val="320159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wedge">
                                      <p:cBhvr>
                                        <p:cTn id="7" dur="2000"/>
                                        <p:tgtEl>
                                          <p:spTgt spid="14343"/>
                                        </p:tgtEl>
                                      </p:cBhvr>
                                    </p:animEffect>
                                  </p:childTnLst>
                                </p:cTn>
                              </p:par>
                              <p:par>
                                <p:cTn id="8" presetID="20" presetClass="entr" presetSubtype="0"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wedge">
                                      <p:cBhvr>
                                        <p:cTn id="10" dur="2000"/>
                                        <p:tgtEl>
                                          <p:spTgt spid="14341"/>
                                        </p:tgtEl>
                                      </p:cBhvr>
                                    </p:animEffect>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14346"/>
                                        </p:tgtEl>
                                        <p:attrNameLst>
                                          <p:attrName>style.visibility</p:attrName>
                                        </p:attrNameLst>
                                      </p:cBhvr>
                                      <p:to>
                                        <p:strVal val="visible"/>
                                      </p:to>
                                    </p:set>
                                    <p:animEffect transition="in" filter="checkerboard(across)">
                                      <p:cBhvr>
                                        <p:cTn id="14"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6019800" cy="59793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536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480" y="116632"/>
            <a:ext cx="6074520" cy="59793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5372" name="AutoShape 12">
            <a:hlinkClick r:id="" action="ppaction://noaction"/>
          </p:cNvPr>
          <p:cNvSpPr>
            <a:spLocks noChangeArrowheads="1"/>
          </p:cNvSpPr>
          <p:nvPr/>
        </p:nvSpPr>
        <p:spPr bwMode="gray">
          <a:xfrm>
            <a:off x="5486400" y="6324600"/>
            <a:ext cx="1295400" cy="533400"/>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sz="2800" b="1" i="1">
                <a:solidFill>
                  <a:srgbClr val="000099"/>
                </a:solidFill>
                <a:latin typeface="Times New Roman" pitchFamily="18" charset="0"/>
              </a:rPr>
              <a:t>Hoa lệ</a:t>
            </a:r>
          </a:p>
        </p:txBody>
      </p:sp>
    </p:spTree>
    <p:extLst>
      <p:ext uri="{BB962C8B-B14F-4D97-AF65-F5344CB8AC3E}">
        <p14:creationId xmlns:p14="http://schemas.microsoft.com/office/powerpoint/2010/main" val="1192195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wedge">
                                      <p:cBhvr>
                                        <p:cTn id="7" dur="2000"/>
                                        <p:tgtEl>
                                          <p:spTgt spid="15365"/>
                                        </p:tgtEl>
                                      </p:cBhvr>
                                    </p:animEffect>
                                  </p:childTnLst>
                                </p:cTn>
                              </p:par>
                              <p:par>
                                <p:cTn id="8" presetID="20" presetClass="entr" presetSubtype="0" fill="hold" nodeType="withEffect">
                                  <p:stCondLst>
                                    <p:cond delay="0"/>
                                  </p:stCondLst>
                                  <p:childTnLst>
                                    <p:set>
                                      <p:cBhvr>
                                        <p:cTn id="9" dur="1" fill="hold">
                                          <p:stCondLst>
                                            <p:cond delay="0"/>
                                          </p:stCondLst>
                                        </p:cTn>
                                        <p:tgtEl>
                                          <p:spTgt spid="15369"/>
                                        </p:tgtEl>
                                        <p:attrNameLst>
                                          <p:attrName>style.visibility</p:attrName>
                                        </p:attrNameLst>
                                      </p:cBhvr>
                                      <p:to>
                                        <p:strVal val="visible"/>
                                      </p:to>
                                    </p:set>
                                    <p:animEffect transition="in" filter="wedge">
                                      <p:cBhvr>
                                        <p:cTn id="10" dur="2000"/>
                                        <p:tgtEl>
                                          <p:spTgt spid="15369"/>
                                        </p:tgtEl>
                                      </p:cBhvr>
                                    </p:animEffect>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15372"/>
                                        </p:tgtEl>
                                        <p:attrNameLst>
                                          <p:attrName>style.visibility</p:attrName>
                                        </p:attrNameLst>
                                      </p:cBhvr>
                                      <p:to>
                                        <p:strVal val="visible"/>
                                      </p:to>
                                    </p:set>
                                    <p:animEffect transition="in" filter="checkerboard(across)">
                                      <p:cBhvr>
                                        <p:cTn id="14"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1680</TotalTime>
  <Words>1125</Words>
  <Application>Microsoft Office PowerPoint</Application>
  <PresentationFormat>Custom</PresentationFormat>
  <Paragraphs>55</Paragraphs>
  <Slides>28</Slides>
  <Notes>0</Notes>
  <HiddenSlides>1</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THUTUYEN</dc:creator>
  <cp:lastModifiedBy>ASUS</cp:lastModifiedBy>
  <cp:revision>129</cp:revision>
  <dcterms:created xsi:type="dcterms:W3CDTF">2015-02-17T15:52:22Z</dcterms:created>
  <dcterms:modified xsi:type="dcterms:W3CDTF">2019-04-13T00:34:33Z</dcterms:modified>
</cp:coreProperties>
</file>